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1376" r:id="rId2"/>
    <p:sldId id="1375" r:id="rId3"/>
    <p:sldId id="260" r:id="rId4"/>
    <p:sldId id="259" r:id="rId5"/>
    <p:sldId id="264" r:id="rId6"/>
    <p:sldId id="261" r:id="rId7"/>
    <p:sldId id="265" r:id="rId8"/>
    <p:sldId id="257" r:id="rId9"/>
  </p:sldIdLst>
  <p:sldSz cx="12192000" cy="6858000"/>
  <p:notesSz cx="6858000" cy="9144000"/>
  <p:defaultText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sannah Eastham" initials="SE" lastIdx="1" clrIdx="0">
    <p:extLst>
      <p:ext uri="{19B8F6BF-5375-455C-9EA6-DF929625EA0E}">
        <p15:presenceInfo xmlns:p15="http://schemas.microsoft.com/office/powerpoint/2012/main" userId="S::Susannah.Eastham@aspeninstitute.org::bc20d06e-f326-419d-9917-f16c08b6ca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K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B28728-72F4-4656-88BC-35A9D08E6DBF}" type="datetimeFigureOut">
              <a:rPr lang="en-KE" smtClean="0"/>
              <a:t>12/02/2021</a:t>
            </a:fld>
            <a:endParaRPr lang="en-K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K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K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336F30-3A69-4334-8A89-3901B893C40B}" type="slidenum">
              <a:rPr lang="en-KE" smtClean="0"/>
              <a:t>‹Nº›</a:t>
            </a:fld>
            <a:endParaRPr lang="en-KE"/>
          </a:p>
        </p:txBody>
      </p:sp>
    </p:spTree>
    <p:extLst>
      <p:ext uri="{BB962C8B-B14F-4D97-AF65-F5344CB8AC3E}">
        <p14:creationId xmlns:p14="http://schemas.microsoft.com/office/powerpoint/2010/main" val="3302560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8DEFB-F9AA-4EF1-B4BE-BB11258F10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KE"/>
          </a:p>
        </p:txBody>
      </p:sp>
      <p:sp>
        <p:nvSpPr>
          <p:cNvPr id="3" name="Subtitle 2">
            <a:extLst>
              <a:ext uri="{FF2B5EF4-FFF2-40B4-BE49-F238E27FC236}">
                <a16:creationId xmlns:a16="http://schemas.microsoft.com/office/drawing/2014/main" id="{CFBAD037-1CAF-4B46-99F7-BEDC3C7044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KE"/>
          </a:p>
        </p:txBody>
      </p:sp>
      <p:sp>
        <p:nvSpPr>
          <p:cNvPr id="4" name="Date Placeholder 3">
            <a:extLst>
              <a:ext uri="{FF2B5EF4-FFF2-40B4-BE49-F238E27FC236}">
                <a16:creationId xmlns:a16="http://schemas.microsoft.com/office/drawing/2014/main" id="{14A5443F-11B9-4F87-AB33-3D1E7F17C7D4}"/>
              </a:ext>
            </a:extLst>
          </p:cNvPr>
          <p:cNvSpPr>
            <a:spLocks noGrp="1"/>
          </p:cNvSpPr>
          <p:nvPr>
            <p:ph type="dt" sz="half" idx="10"/>
          </p:nvPr>
        </p:nvSpPr>
        <p:spPr/>
        <p:txBody>
          <a:bodyPr/>
          <a:lstStyle/>
          <a:p>
            <a:fld id="{BC15BC76-4733-4AE4-951C-40D8C5291DBD}" type="datetimeFigureOut">
              <a:rPr lang="en-KE" smtClean="0"/>
              <a:t>12/02/2021</a:t>
            </a:fld>
            <a:endParaRPr lang="en-KE"/>
          </a:p>
        </p:txBody>
      </p:sp>
      <p:sp>
        <p:nvSpPr>
          <p:cNvPr id="5" name="Footer Placeholder 4">
            <a:extLst>
              <a:ext uri="{FF2B5EF4-FFF2-40B4-BE49-F238E27FC236}">
                <a16:creationId xmlns:a16="http://schemas.microsoft.com/office/drawing/2014/main" id="{AEC0514A-1DEA-4B23-A481-5D5E54BB6C9B}"/>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6705BB4A-BFC9-481B-96B3-F6B56960FF35}"/>
              </a:ext>
            </a:extLst>
          </p:cNvPr>
          <p:cNvSpPr>
            <a:spLocks noGrp="1"/>
          </p:cNvSpPr>
          <p:nvPr>
            <p:ph type="sldNum" sz="quarter" idx="12"/>
          </p:nvPr>
        </p:nvSpPr>
        <p:spPr/>
        <p:txBody>
          <a:bodyPr/>
          <a:lstStyle/>
          <a:p>
            <a:fld id="{096987D7-29D8-4418-8C53-4FC2897488D2}" type="slidenum">
              <a:rPr lang="en-KE" smtClean="0"/>
              <a:t>‹Nº›</a:t>
            </a:fld>
            <a:endParaRPr lang="en-KE"/>
          </a:p>
        </p:txBody>
      </p:sp>
    </p:spTree>
    <p:extLst>
      <p:ext uri="{BB962C8B-B14F-4D97-AF65-F5344CB8AC3E}">
        <p14:creationId xmlns:p14="http://schemas.microsoft.com/office/powerpoint/2010/main" val="2493723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B6B8C-9EBD-49B9-BF23-B8F2318F79EF}"/>
              </a:ext>
            </a:extLst>
          </p:cNvPr>
          <p:cNvSpPr>
            <a:spLocks noGrp="1"/>
          </p:cNvSpPr>
          <p:nvPr>
            <p:ph type="title"/>
          </p:nvPr>
        </p:nvSpPr>
        <p:spPr/>
        <p:txBody>
          <a:bodyPr/>
          <a:lstStyle/>
          <a:p>
            <a:r>
              <a:rPr lang="en-US"/>
              <a:t>Click to edit Master title style</a:t>
            </a:r>
            <a:endParaRPr lang="en-KE"/>
          </a:p>
        </p:txBody>
      </p:sp>
      <p:sp>
        <p:nvSpPr>
          <p:cNvPr id="3" name="Vertical Text Placeholder 2">
            <a:extLst>
              <a:ext uri="{FF2B5EF4-FFF2-40B4-BE49-F238E27FC236}">
                <a16:creationId xmlns:a16="http://schemas.microsoft.com/office/drawing/2014/main" id="{88AF5EF8-6FEE-4D93-92C3-C9F53ADCFD2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F66F1FE2-6016-4474-8933-0569E7D00E90}"/>
              </a:ext>
            </a:extLst>
          </p:cNvPr>
          <p:cNvSpPr>
            <a:spLocks noGrp="1"/>
          </p:cNvSpPr>
          <p:nvPr>
            <p:ph type="dt" sz="half" idx="10"/>
          </p:nvPr>
        </p:nvSpPr>
        <p:spPr/>
        <p:txBody>
          <a:bodyPr/>
          <a:lstStyle/>
          <a:p>
            <a:fld id="{BC15BC76-4733-4AE4-951C-40D8C5291DBD}" type="datetimeFigureOut">
              <a:rPr lang="en-KE" smtClean="0"/>
              <a:t>12/02/2021</a:t>
            </a:fld>
            <a:endParaRPr lang="en-KE"/>
          </a:p>
        </p:txBody>
      </p:sp>
      <p:sp>
        <p:nvSpPr>
          <p:cNvPr id="5" name="Footer Placeholder 4">
            <a:extLst>
              <a:ext uri="{FF2B5EF4-FFF2-40B4-BE49-F238E27FC236}">
                <a16:creationId xmlns:a16="http://schemas.microsoft.com/office/drawing/2014/main" id="{FAF00FF7-9D78-4F82-8B26-A347ED486CCA}"/>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A64902AE-661E-46BF-B79B-ADC89B3BCAD4}"/>
              </a:ext>
            </a:extLst>
          </p:cNvPr>
          <p:cNvSpPr>
            <a:spLocks noGrp="1"/>
          </p:cNvSpPr>
          <p:nvPr>
            <p:ph type="sldNum" sz="quarter" idx="12"/>
          </p:nvPr>
        </p:nvSpPr>
        <p:spPr/>
        <p:txBody>
          <a:bodyPr/>
          <a:lstStyle/>
          <a:p>
            <a:fld id="{096987D7-29D8-4418-8C53-4FC2897488D2}" type="slidenum">
              <a:rPr lang="en-KE" smtClean="0"/>
              <a:t>‹Nº›</a:t>
            </a:fld>
            <a:endParaRPr lang="en-KE"/>
          </a:p>
        </p:txBody>
      </p:sp>
    </p:spTree>
    <p:extLst>
      <p:ext uri="{BB962C8B-B14F-4D97-AF65-F5344CB8AC3E}">
        <p14:creationId xmlns:p14="http://schemas.microsoft.com/office/powerpoint/2010/main" val="2165595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FE18D0-8346-47FC-B866-4F5A3F032D6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KE"/>
          </a:p>
        </p:txBody>
      </p:sp>
      <p:sp>
        <p:nvSpPr>
          <p:cNvPr id="3" name="Vertical Text Placeholder 2">
            <a:extLst>
              <a:ext uri="{FF2B5EF4-FFF2-40B4-BE49-F238E27FC236}">
                <a16:creationId xmlns:a16="http://schemas.microsoft.com/office/drawing/2014/main" id="{D6626574-45BD-4032-AA97-482AF0DA2CC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E06AABFA-6BFF-4A29-A564-1CD4E33EAC6C}"/>
              </a:ext>
            </a:extLst>
          </p:cNvPr>
          <p:cNvSpPr>
            <a:spLocks noGrp="1"/>
          </p:cNvSpPr>
          <p:nvPr>
            <p:ph type="dt" sz="half" idx="10"/>
          </p:nvPr>
        </p:nvSpPr>
        <p:spPr/>
        <p:txBody>
          <a:bodyPr/>
          <a:lstStyle/>
          <a:p>
            <a:fld id="{BC15BC76-4733-4AE4-951C-40D8C5291DBD}" type="datetimeFigureOut">
              <a:rPr lang="en-KE" smtClean="0"/>
              <a:t>12/02/2021</a:t>
            </a:fld>
            <a:endParaRPr lang="en-KE"/>
          </a:p>
        </p:txBody>
      </p:sp>
      <p:sp>
        <p:nvSpPr>
          <p:cNvPr id="5" name="Footer Placeholder 4">
            <a:extLst>
              <a:ext uri="{FF2B5EF4-FFF2-40B4-BE49-F238E27FC236}">
                <a16:creationId xmlns:a16="http://schemas.microsoft.com/office/drawing/2014/main" id="{D6B3EFBB-A02D-41A1-B5B9-07EB3658F2D8}"/>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C026AB21-9F4B-442A-AE5F-ABCFCD5D1973}"/>
              </a:ext>
            </a:extLst>
          </p:cNvPr>
          <p:cNvSpPr>
            <a:spLocks noGrp="1"/>
          </p:cNvSpPr>
          <p:nvPr>
            <p:ph type="sldNum" sz="quarter" idx="12"/>
          </p:nvPr>
        </p:nvSpPr>
        <p:spPr/>
        <p:txBody>
          <a:bodyPr/>
          <a:lstStyle/>
          <a:p>
            <a:fld id="{096987D7-29D8-4418-8C53-4FC2897488D2}" type="slidenum">
              <a:rPr lang="en-KE" smtClean="0"/>
              <a:t>‹Nº›</a:t>
            </a:fld>
            <a:endParaRPr lang="en-KE"/>
          </a:p>
        </p:txBody>
      </p:sp>
    </p:spTree>
    <p:extLst>
      <p:ext uri="{BB962C8B-B14F-4D97-AF65-F5344CB8AC3E}">
        <p14:creationId xmlns:p14="http://schemas.microsoft.com/office/powerpoint/2010/main" val="2062435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_Custom Layout">
    <p:spTree>
      <p:nvGrpSpPr>
        <p:cNvPr id="1" name=""/>
        <p:cNvGrpSpPr/>
        <p:nvPr/>
      </p:nvGrpSpPr>
      <p:grpSpPr>
        <a:xfrm>
          <a:off x="0" y="0"/>
          <a:ext cx="0" cy="0"/>
          <a:chOff x="0" y="0"/>
          <a:chExt cx="0" cy="0"/>
        </a:xfrm>
      </p:grpSpPr>
      <p:sp>
        <p:nvSpPr>
          <p:cNvPr id="2" name="Slide Number Placeholder 12">
            <a:extLst>
              <a:ext uri="{FF2B5EF4-FFF2-40B4-BE49-F238E27FC236}">
                <a16:creationId xmlns:a16="http://schemas.microsoft.com/office/drawing/2014/main" id="{FA6FD673-D795-4A44-ACA0-FC1C2AC7848E}"/>
              </a:ext>
            </a:extLst>
          </p:cNvPr>
          <p:cNvSpPr>
            <a:spLocks noGrp="1"/>
          </p:cNvSpPr>
          <p:nvPr>
            <p:ph type="sldNum" sz="quarter" idx="4"/>
          </p:nvPr>
        </p:nvSpPr>
        <p:spPr>
          <a:xfrm>
            <a:off x="9042400" y="6356359"/>
            <a:ext cx="2844800" cy="365125"/>
          </a:xfrm>
          <a:prstGeom prst="rect">
            <a:avLst/>
          </a:prstGeom>
        </p:spPr>
        <p:txBody>
          <a:bodyPr vert="horz" lIns="0" tIns="0" rIns="91440" bIns="0" rtlCol="0" anchor="ctr"/>
          <a:lstStyle>
            <a:lvl1pPr algn="r">
              <a:defRPr sz="750">
                <a:solidFill>
                  <a:schemeClr val="tx1">
                    <a:tint val="75000"/>
                  </a:schemeClr>
                </a:solidFill>
                <a:latin typeface="Segoe UI" pitchFamily="34" charset="0"/>
                <a:cs typeface="Segoe UI" pitchFamily="34" charset="0"/>
              </a:defRPr>
            </a:lvl1pPr>
          </a:lstStyle>
          <a:p>
            <a:fld id="{47521E4C-BB55-8E4F-9DEE-117208A5571B}" type="slidenum">
              <a:rPr lang="en-US" smtClean="0"/>
              <a:pPr/>
              <a:t>‹Nº›</a:t>
            </a:fld>
            <a:endParaRPr lang="en-US"/>
          </a:p>
        </p:txBody>
      </p:sp>
    </p:spTree>
    <p:extLst>
      <p:ext uri="{BB962C8B-B14F-4D97-AF65-F5344CB8AC3E}">
        <p14:creationId xmlns:p14="http://schemas.microsoft.com/office/powerpoint/2010/main" val="3104919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1F128-972A-447F-AA0B-2CD3C4DFFCFF}"/>
              </a:ext>
            </a:extLst>
          </p:cNvPr>
          <p:cNvSpPr>
            <a:spLocks noGrp="1"/>
          </p:cNvSpPr>
          <p:nvPr>
            <p:ph type="title"/>
          </p:nvPr>
        </p:nvSpPr>
        <p:spPr/>
        <p:txBody>
          <a:bodyPr/>
          <a:lstStyle/>
          <a:p>
            <a:r>
              <a:rPr lang="en-US"/>
              <a:t>Click to edit Master title style</a:t>
            </a:r>
            <a:endParaRPr lang="en-KE"/>
          </a:p>
        </p:txBody>
      </p:sp>
      <p:sp>
        <p:nvSpPr>
          <p:cNvPr id="3" name="Content Placeholder 2">
            <a:extLst>
              <a:ext uri="{FF2B5EF4-FFF2-40B4-BE49-F238E27FC236}">
                <a16:creationId xmlns:a16="http://schemas.microsoft.com/office/drawing/2014/main" id="{6B8106E2-A576-4E7F-8402-2BF64F6AD6C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500104FD-1752-46D7-A417-00204F110DDA}"/>
              </a:ext>
            </a:extLst>
          </p:cNvPr>
          <p:cNvSpPr>
            <a:spLocks noGrp="1"/>
          </p:cNvSpPr>
          <p:nvPr>
            <p:ph type="dt" sz="half" idx="10"/>
          </p:nvPr>
        </p:nvSpPr>
        <p:spPr/>
        <p:txBody>
          <a:bodyPr/>
          <a:lstStyle/>
          <a:p>
            <a:fld id="{BC15BC76-4733-4AE4-951C-40D8C5291DBD}" type="datetimeFigureOut">
              <a:rPr lang="en-KE" smtClean="0"/>
              <a:t>12/02/2021</a:t>
            </a:fld>
            <a:endParaRPr lang="en-KE"/>
          </a:p>
        </p:txBody>
      </p:sp>
      <p:sp>
        <p:nvSpPr>
          <p:cNvPr id="5" name="Footer Placeholder 4">
            <a:extLst>
              <a:ext uri="{FF2B5EF4-FFF2-40B4-BE49-F238E27FC236}">
                <a16:creationId xmlns:a16="http://schemas.microsoft.com/office/drawing/2014/main" id="{C614FADD-18C3-4206-9801-414E16E0CE70}"/>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B3D4FFEE-1F71-4A29-B1A9-DBA9482E00FE}"/>
              </a:ext>
            </a:extLst>
          </p:cNvPr>
          <p:cNvSpPr>
            <a:spLocks noGrp="1"/>
          </p:cNvSpPr>
          <p:nvPr>
            <p:ph type="sldNum" sz="quarter" idx="12"/>
          </p:nvPr>
        </p:nvSpPr>
        <p:spPr/>
        <p:txBody>
          <a:bodyPr/>
          <a:lstStyle/>
          <a:p>
            <a:fld id="{096987D7-29D8-4418-8C53-4FC2897488D2}" type="slidenum">
              <a:rPr lang="en-KE" smtClean="0"/>
              <a:t>‹Nº›</a:t>
            </a:fld>
            <a:endParaRPr lang="en-KE"/>
          </a:p>
        </p:txBody>
      </p:sp>
    </p:spTree>
    <p:extLst>
      <p:ext uri="{BB962C8B-B14F-4D97-AF65-F5344CB8AC3E}">
        <p14:creationId xmlns:p14="http://schemas.microsoft.com/office/powerpoint/2010/main" val="1531563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9EFE3-B924-47BB-94FB-E8AC242CD4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KE"/>
          </a:p>
        </p:txBody>
      </p:sp>
      <p:sp>
        <p:nvSpPr>
          <p:cNvPr id="3" name="Text Placeholder 2">
            <a:extLst>
              <a:ext uri="{FF2B5EF4-FFF2-40B4-BE49-F238E27FC236}">
                <a16:creationId xmlns:a16="http://schemas.microsoft.com/office/drawing/2014/main" id="{5A901BB5-52BC-4A38-8DF6-468F633983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C72F594-15BD-4C92-8DD5-11B23149CE00}"/>
              </a:ext>
            </a:extLst>
          </p:cNvPr>
          <p:cNvSpPr>
            <a:spLocks noGrp="1"/>
          </p:cNvSpPr>
          <p:nvPr>
            <p:ph type="dt" sz="half" idx="10"/>
          </p:nvPr>
        </p:nvSpPr>
        <p:spPr/>
        <p:txBody>
          <a:bodyPr/>
          <a:lstStyle/>
          <a:p>
            <a:fld id="{BC15BC76-4733-4AE4-951C-40D8C5291DBD}" type="datetimeFigureOut">
              <a:rPr lang="en-KE" smtClean="0"/>
              <a:t>12/02/2021</a:t>
            </a:fld>
            <a:endParaRPr lang="en-KE"/>
          </a:p>
        </p:txBody>
      </p:sp>
      <p:sp>
        <p:nvSpPr>
          <p:cNvPr id="5" name="Footer Placeholder 4">
            <a:extLst>
              <a:ext uri="{FF2B5EF4-FFF2-40B4-BE49-F238E27FC236}">
                <a16:creationId xmlns:a16="http://schemas.microsoft.com/office/drawing/2014/main" id="{597C6A61-83E8-455A-993E-F66A5F892D3D}"/>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5AE0D946-A0CF-49E7-BB91-2D3F1EF224B3}"/>
              </a:ext>
            </a:extLst>
          </p:cNvPr>
          <p:cNvSpPr>
            <a:spLocks noGrp="1"/>
          </p:cNvSpPr>
          <p:nvPr>
            <p:ph type="sldNum" sz="quarter" idx="12"/>
          </p:nvPr>
        </p:nvSpPr>
        <p:spPr/>
        <p:txBody>
          <a:bodyPr/>
          <a:lstStyle/>
          <a:p>
            <a:fld id="{096987D7-29D8-4418-8C53-4FC2897488D2}" type="slidenum">
              <a:rPr lang="en-KE" smtClean="0"/>
              <a:t>‹Nº›</a:t>
            </a:fld>
            <a:endParaRPr lang="en-KE"/>
          </a:p>
        </p:txBody>
      </p:sp>
    </p:spTree>
    <p:extLst>
      <p:ext uri="{BB962C8B-B14F-4D97-AF65-F5344CB8AC3E}">
        <p14:creationId xmlns:p14="http://schemas.microsoft.com/office/powerpoint/2010/main" val="3576341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C91F8-19C1-40D3-936D-624DB4832AA4}"/>
              </a:ext>
            </a:extLst>
          </p:cNvPr>
          <p:cNvSpPr>
            <a:spLocks noGrp="1"/>
          </p:cNvSpPr>
          <p:nvPr>
            <p:ph type="title"/>
          </p:nvPr>
        </p:nvSpPr>
        <p:spPr/>
        <p:txBody>
          <a:bodyPr/>
          <a:lstStyle/>
          <a:p>
            <a:r>
              <a:rPr lang="en-US"/>
              <a:t>Click to edit Master title style</a:t>
            </a:r>
            <a:endParaRPr lang="en-KE"/>
          </a:p>
        </p:txBody>
      </p:sp>
      <p:sp>
        <p:nvSpPr>
          <p:cNvPr id="3" name="Content Placeholder 2">
            <a:extLst>
              <a:ext uri="{FF2B5EF4-FFF2-40B4-BE49-F238E27FC236}">
                <a16:creationId xmlns:a16="http://schemas.microsoft.com/office/drawing/2014/main" id="{52AE7730-1EFC-4336-ABA0-EC973B0567B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Content Placeholder 3">
            <a:extLst>
              <a:ext uri="{FF2B5EF4-FFF2-40B4-BE49-F238E27FC236}">
                <a16:creationId xmlns:a16="http://schemas.microsoft.com/office/drawing/2014/main" id="{6338F6C5-12BB-409E-BCAA-D72FD0A0722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5" name="Date Placeholder 4">
            <a:extLst>
              <a:ext uri="{FF2B5EF4-FFF2-40B4-BE49-F238E27FC236}">
                <a16:creationId xmlns:a16="http://schemas.microsoft.com/office/drawing/2014/main" id="{FD41ED72-D9D6-45FB-A7DF-1354CB6199F2}"/>
              </a:ext>
            </a:extLst>
          </p:cNvPr>
          <p:cNvSpPr>
            <a:spLocks noGrp="1"/>
          </p:cNvSpPr>
          <p:nvPr>
            <p:ph type="dt" sz="half" idx="10"/>
          </p:nvPr>
        </p:nvSpPr>
        <p:spPr/>
        <p:txBody>
          <a:bodyPr/>
          <a:lstStyle/>
          <a:p>
            <a:fld id="{BC15BC76-4733-4AE4-951C-40D8C5291DBD}" type="datetimeFigureOut">
              <a:rPr lang="en-KE" smtClean="0"/>
              <a:t>12/02/2021</a:t>
            </a:fld>
            <a:endParaRPr lang="en-KE"/>
          </a:p>
        </p:txBody>
      </p:sp>
      <p:sp>
        <p:nvSpPr>
          <p:cNvPr id="6" name="Footer Placeholder 5">
            <a:extLst>
              <a:ext uri="{FF2B5EF4-FFF2-40B4-BE49-F238E27FC236}">
                <a16:creationId xmlns:a16="http://schemas.microsoft.com/office/drawing/2014/main" id="{A6FE6469-6527-4221-AEA8-F0CEF5656E4E}"/>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2A86FBDA-CD4F-4AD7-AB4D-45697ADE7BC3}"/>
              </a:ext>
            </a:extLst>
          </p:cNvPr>
          <p:cNvSpPr>
            <a:spLocks noGrp="1"/>
          </p:cNvSpPr>
          <p:nvPr>
            <p:ph type="sldNum" sz="quarter" idx="12"/>
          </p:nvPr>
        </p:nvSpPr>
        <p:spPr/>
        <p:txBody>
          <a:bodyPr/>
          <a:lstStyle/>
          <a:p>
            <a:fld id="{096987D7-29D8-4418-8C53-4FC2897488D2}" type="slidenum">
              <a:rPr lang="en-KE" smtClean="0"/>
              <a:t>‹Nº›</a:t>
            </a:fld>
            <a:endParaRPr lang="en-KE"/>
          </a:p>
        </p:txBody>
      </p:sp>
    </p:spTree>
    <p:extLst>
      <p:ext uri="{BB962C8B-B14F-4D97-AF65-F5344CB8AC3E}">
        <p14:creationId xmlns:p14="http://schemas.microsoft.com/office/powerpoint/2010/main" val="1315114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6F217-C852-4A88-B4E2-4176A2A372AE}"/>
              </a:ext>
            </a:extLst>
          </p:cNvPr>
          <p:cNvSpPr>
            <a:spLocks noGrp="1"/>
          </p:cNvSpPr>
          <p:nvPr>
            <p:ph type="title"/>
          </p:nvPr>
        </p:nvSpPr>
        <p:spPr>
          <a:xfrm>
            <a:off x="839788" y="365125"/>
            <a:ext cx="10515600" cy="1325563"/>
          </a:xfrm>
        </p:spPr>
        <p:txBody>
          <a:bodyPr/>
          <a:lstStyle/>
          <a:p>
            <a:r>
              <a:rPr lang="en-US"/>
              <a:t>Click to edit Master title style</a:t>
            </a:r>
            <a:endParaRPr lang="en-KE"/>
          </a:p>
        </p:txBody>
      </p:sp>
      <p:sp>
        <p:nvSpPr>
          <p:cNvPr id="3" name="Text Placeholder 2">
            <a:extLst>
              <a:ext uri="{FF2B5EF4-FFF2-40B4-BE49-F238E27FC236}">
                <a16:creationId xmlns:a16="http://schemas.microsoft.com/office/drawing/2014/main" id="{9082DF1C-C4B5-4D69-A995-B941B42F4E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C484172-EE99-48B9-85BC-A6B9A110E14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5" name="Text Placeholder 4">
            <a:extLst>
              <a:ext uri="{FF2B5EF4-FFF2-40B4-BE49-F238E27FC236}">
                <a16:creationId xmlns:a16="http://schemas.microsoft.com/office/drawing/2014/main" id="{53F2FDAE-4491-4DF4-B827-AF2CB13BC4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9B6286F-5733-4E9E-ADB1-65945478624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7" name="Date Placeholder 6">
            <a:extLst>
              <a:ext uri="{FF2B5EF4-FFF2-40B4-BE49-F238E27FC236}">
                <a16:creationId xmlns:a16="http://schemas.microsoft.com/office/drawing/2014/main" id="{8AAF3F52-0CA8-4716-959C-6B3CF54CC2C6}"/>
              </a:ext>
            </a:extLst>
          </p:cNvPr>
          <p:cNvSpPr>
            <a:spLocks noGrp="1"/>
          </p:cNvSpPr>
          <p:nvPr>
            <p:ph type="dt" sz="half" idx="10"/>
          </p:nvPr>
        </p:nvSpPr>
        <p:spPr/>
        <p:txBody>
          <a:bodyPr/>
          <a:lstStyle/>
          <a:p>
            <a:fld id="{BC15BC76-4733-4AE4-951C-40D8C5291DBD}" type="datetimeFigureOut">
              <a:rPr lang="en-KE" smtClean="0"/>
              <a:t>12/02/2021</a:t>
            </a:fld>
            <a:endParaRPr lang="en-KE"/>
          </a:p>
        </p:txBody>
      </p:sp>
      <p:sp>
        <p:nvSpPr>
          <p:cNvPr id="8" name="Footer Placeholder 7">
            <a:extLst>
              <a:ext uri="{FF2B5EF4-FFF2-40B4-BE49-F238E27FC236}">
                <a16:creationId xmlns:a16="http://schemas.microsoft.com/office/drawing/2014/main" id="{3B4895A2-9AD3-4DD7-B45A-370DA0F189E5}"/>
              </a:ext>
            </a:extLst>
          </p:cNvPr>
          <p:cNvSpPr>
            <a:spLocks noGrp="1"/>
          </p:cNvSpPr>
          <p:nvPr>
            <p:ph type="ftr" sz="quarter" idx="11"/>
          </p:nvPr>
        </p:nvSpPr>
        <p:spPr/>
        <p:txBody>
          <a:bodyPr/>
          <a:lstStyle/>
          <a:p>
            <a:endParaRPr lang="en-KE"/>
          </a:p>
        </p:txBody>
      </p:sp>
      <p:sp>
        <p:nvSpPr>
          <p:cNvPr id="9" name="Slide Number Placeholder 8">
            <a:extLst>
              <a:ext uri="{FF2B5EF4-FFF2-40B4-BE49-F238E27FC236}">
                <a16:creationId xmlns:a16="http://schemas.microsoft.com/office/drawing/2014/main" id="{42FD9218-83D4-48BC-A87C-6AF7EBA34E7D}"/>
              </a:ext>
            </a:extLst>
          </p:cNvPr>
          <p:cNvSpPr>
            <a:spLocks noGrp="1"/>
          </p:cNvSpPr>
          <p:nvPr>
            <p:ph type="sldNum" sz="quarter" idx="12"/>
          </p:nvPr>
        </p:nvSpPr>
        <p:spPr/>
        <p:txBody>
          <a:bodyPr/>
          <a:lstStyle/>
          <a:p>
            <a:fld id="{096987D7-29D8-4418-8C53-4FC2897488D2}" type="slidenum">
              <a:rPr lang="en-KE" smtClean="0"/>
              <a:t>‹Nº›</a:t>
            </a:fld>
            <a:endParaRPr lang="en-KE"/>
          </a:p>
        </p:txBody>
      </p:sp>
    </p:spTree>
    <p:extLst>
      <p:ext uri="{BB962C8B-B14F-4D97-AF65-F5344CB8AC3E}">
        <p14:creationId xmlns:p14="http://schemas.microsoft.com/office/powerpoint/2010/main" val="3025202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756CF-1A70-4E6D-BCC2-0BF32169A9D4}"/>
              </a:ext>
            </a:extLst>
          </p:cNvPr>
          <p:cNvSpPr>
            <a:spLocks noGrp="1"/>
          </p:cNvSpPr>
          <p:nvPr>
            <p:ph type="title"/>
          </p:nvPr>
        </p:nvSpPr>
        <p:spPr/>
        <p:txBody>
          <a:bodyPr/>
          <a:lstStyle/>
          <a:p>
            <a:r>
              <a:rPr lang="en-US"/>
              <a:t>Click to edit Master title style</a:t>
            </a:r>
            <a:endParaRPr lang="en-KE"/>
          </a:p>
        </p:txBody>
      </p:sp>
      <p:sp>
        <p:nvSpPr>
          <p:cNvPr id="3" name="Date Placeholder 2">
            <a:extLst>
              <a:ext uri="{FF2B5EF4-FFF2-40B4-BE49-F238E27FC236}">
                <a16:creationId xmlns:a16="http://schemas.microsoft.com/office/drawing/2014/main" id="{F043D030-F9F7-4AFA-9EF6-902C315B25C7}"/>
              </a:ext>
            </a:extLst>
          </p:cNvPr>
          <p:cNvSpPr>
            <a:spLocks noGrp="1"/>
          </p:cNvSpPr>
          <p:nvPr>
            <p:ph type="dt" sz="half" idx="10"/>
          </p:nvPr>
        </p:nvSpPr>
        <p:spPr/>
        <p:txBody>
          <a:bodyPr/>
          <a:lstStyle/>
          <a:p>
            <a:fld id="{BC15BC76-4733-4AE4-951C-40D8C5291DBD}" type="datetimeFigureOut">
              <a:rPr lang="en-KE" smtClean="0"/>
              <a:t>12/02/2021</a:t>
            </a:fld>
            <a:endParaRPr lang="en-KE"/>
          </a:p>
        </p:txBody>
      </p:sp>
      <p:sp>
        <p:nvSpPr>
          <p:cNvPr id="4" name="Footer Placeholder 3">
            <a:extLst>
              <a:ext uri="{FF2B5EF4-FFF2-40B4-BE49-F238E27FC236}">
                <a16:creationId xmlns:a16="http://schemas.microsoft.com/office/drawing/2014/main" id="{DEFF792B-3E42-46A5-8FD1-34E7D5260BC0}"/>
              </a:ext>
            </a:extLst>
          </p:cNvPr>
          <p:cNvSpPr>
            <a:spLocks noGrp="1"/>
          </p:cNvSpPr>
          <p:nvPr>
            <p:ph type="ftr" sz="quarter" idx="11"/>
          </p:nvPr>
        </p:nvSpPr>
        <p:spPr/>
        <p:txBody>
          <a:bodyPr/>
          <a:lstStyle/>
          <a:p>
            <a:endParaRPr lang="en-KE"/>
          </a:p>
        </p:txBody>
      </p:sp>
      <p:sp>
        <p:nvSpPr>
          <p:cNvPr id="5" name="Slide Number Placeholder 4">
            <a:extLst>
              <a:ext uri="{FF2B5EF4-FFF2-40B4-BE49-F238E27FC236}">
                <a16:creationId xmlns:a16="http://schemas.microsoft.com/office/drawing/2014/main" id="{74469D11-064C-4D80-B0C2-650C8411BEA8}"/>
              </a:ext>
            </a:extLst>
          </p:cNvPr>
          <p:cNvSpPr>
            <a:spLocks noGrp="1"/>
          </p:cNvSpPr>
          <p:nvPr>
            <p:ph type="sldNum" sz="quarter" idx="12"/>
          </p:nvPr>
        </p:nvSpPr>
        <p:spPr/>
        <p:txBody>
          <a:bodyPr/>
          <a:lstStyle/>
          <a:p>
            <a:fld id="{096987D7-29D8-4418-8C53-4FC2897488D2}" type="slidenum">
              <a:rPr lang="en-KE" smtClean="0"/>
              <a:t>‹Nº›</a:t>
            </a:fld>
            <a:endParaRPr lang="en-KE"/>
          </a:p>
        </p:txBody>
      </p:sp>
    </p:spTree>
    <p:extLst>
      <p:ext uri="{BB962C8B-B14F-4D97-AF65-F5344CB8AC3E}">
        <p14:creationId xmlns:p14="http://schemas.microsoft.com/office/powerpoint/2010/main" val="911293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60A6FC-FE0D-4A1A-A104-CB9FF305FD3C}"/>
              </a:ext>
            </a:extLst>
          </p:cNvPr>
          <p:cNvSpPr>
            <a:spLocks noGrp="1"/>
          </p:cNvSpPr>
          <p:nvPr>
            <p:ph type="dt" sz="half" idx="10"/>
          </p:nvPr>
        </p:nvSpPr>
        <p:spPr/>
        <p:txBody>
          <a:bodyPr/>
          <a:lstStyle/>
          <a:p>
            <a:fld id="{BC15BC76-4733-4AE4-951C-40D8C5291DBD}" type="datetimeFigureOut">
              <a:rPr lang="en-KE" smtClean="0"/>
              <a:t>12/02/2021</a:t>
            </a:fld>
            <a:endParaRPr lang="en-KE"/>
          </a:p>
        </p:txBody>
      </p:sp>
      <p:sp>
        <p:nvSpPr>
          <p:cNvPr id="3" name="Footer Placeholder 2">
            <a:extLst>
              <a:ext uri="{FF2B5EF4-FFF2-40B4-BE49-F238E27FC236}">
                <a16:creationId xmlns:a16="http://schemas.microsoft.com/office/drawing/2014/main" id="{F137BA83-D166-4AE4-8CFA-5BB10BA9782A}"/>
              </a:ext>
            </a:extLst>
          </p:cNvPr>
          <p:cNvSpPr>
            <a:spLocks noGrp="1"/>
          </p:cNvSpPr>
          <p:nvPr>
            <p:ph type="ftr" sz="quarter" idx="11"/>
          </p:nvPr>
        </p:nvSpPr>
        <p:spPr/>
        <p:txBody>
          <a:bodyPr/>
          <a:lstStyle/>
          <a:p>
            <a:endParaRPr lang="en-KE"/>
          </a:p>
        </p:txBody>
      </p:sp>
      <p:sp>
        <p:nvSpPr>
          <p:cNvPr id="4" name="Slide Number Placeholder 3">
            <a:extLst>
              <a:ext uri="{FF2B5EF4-FFF2-40B4-BE49-F238E27FC236}">
                <a16:creationId xmlns:a16="http://schemas.microsoft.com/office/drawing/2014/main" id="{A034C907-195B-418C-97CC-783471E445BC}"/>
              </a:ext>
            </a:extLst>
          </p:cNvPr>
          <p:cNvSpPr>
            <a:spLocks noGrp="1"/>
          </p:cNvSpPr>
          <p:nvPr>
            <p:ph type="sldNum" sz="quarter" idx="12"/>
          </p:nvPr>
        </p:nvSpPr>
        <p:spPr/>
        <p:txBody>
          <a:bodyPr/>
          <a:lstStyle/>
          <a:p>
            <a:fld id="{096987D7-29D8-4418-8C53-4FC2897488D2}" type="slidenum">
              <a:rPr lang="en-KE" smtClean="0"/>
              <a:t>‹Nº›</a:t>
            </a:fld>
            <a:endParaRPr lang="en-KE"/>
          </a:p>
        </p:txBody>
      </p:sp>
    </p:spTree>
    <p:extLst>
      <p:ext uri="{BB962C8B-B14F-4D97-AF65-F5344CB8AC3E}">
        <p14:creationId xmlns:p14="http://schemas.microsoft.com/office/powerpoint/2010/main" val="2218068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4CCF9-83A0-47D8-8092-A5CEED8C45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KE"/>
          </a:p>
        </p:txBody>
      </p:sp>
      <p:sp>
        <p:nvSpPr>
          <p:cNvPr id="3" name="Content Placeholder 2">
            <a:extLst>
              <a:ext uri="{FF2B5EF4-FFF2-40B4-BE49-F238E27FC236}">
                <a16:creationId xmlns:a16="http://schemas.microsoft.com/office/drawing/2014/main" id="{CEEE4BA9-BB87-4130-AE03-27C729E104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Text Placeholder 3">
            <a:extLst>
              <a:ext uri="{FF2B5EF4-FFF2-40B4-BE49-F238E27FC236}">
                <a16:creationId xmlns:a16="http://schemas.microsoft.com/office/drawing/2014/main" id="{6E0B9328-9AB7-440B-9291-B15C67FF79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F3C3751-E3B5-448B-825C-828E48307105}"/>
              </a:ext>
            </a:extLst>
          </p:cNvPr>
          <p:cNvSpPr>
            <a:spLocks noGrp="1"/>
          </p:cNvSpPr>
          <p:nvPr>
            <p:ph type="dt" sz="half" idx="10"/>
          </p:nvPr>
        </p:nvSpPr>
        <p:spPr/>
        <p:txBody>
          <a:bodyPr/>
          <a:lstStyle/>
          <a:p>
            <a:fld id="{BC15BC76-4733-4AE4-951C-40D8C5291DBD}" type="datetimeFigureOut">
              <a:rPr lang="en-KE" smtClean="0"/>
              <a:t>12/02/2021</a:t>
            </a:fld>
            <a:endParaRPr lang="en-KE"/>
          </a:p>
        </p:txBody>
      </p:sp>
      <p:sp>
        <p:nvSpPr>
          <p:cNvPr id="6" name="Footer Placeholder 5">
            <a:extLst>
              <a:ext uri="{FF2B5EF4-FFF2-40B4-BE49-F238E27FC236}">
                <a16:creationId xmlns:a16="http://schemas.microsoft.com/office/drawing/2014/main" id="{7CB49679-EEFD-4434-B7C6-E4ECD19E8E96}"/>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7C32CAE7-31E6-42F0-8977-E5E81CDBD981}"/>
              </a:ext>
            </a:extLst>
          </p:cNvPr>
          <p:cNvSpPr>
            <a:spLocks noGrp="1"/>
          </p:cNvSpPr>
          <p:nvPr>
            <p:ph type="sldNum" sz="quarter" idx="12"/>
          </p:nvPr>
        </p:nvSpPr>
        <p:spPr/>
        <p:txBody>
          <a:bodyPr/>
          <a:lstStyle/>
          <a:p>
            <a:fld id="{096987D7-29D8-4418-8C53-4FC2897488D2}" type="slidenum">
              <a:rPr lang="en-KE" smtClean="0"/>
              <a:t>‹Nº›</a:t>
            </a:fld>
            <a:endParaRPr lang="en-KE"/>
          </a:p>
        </p:txBody>
      </p:sp>
    </p:spTree>
    <p:extLst>
      <p:ext uri="{BB962C8B-B14F-4D97-AF65-F5344CB8AC3E}">
        <p14:creationId xmlns:p14="http://schemas.microsoft.com/office/powerpoint/2010/main" val="847002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E3DF8-DF4D-4F30-B9B1-C83FD97A99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KE"/>
          </a:p>
        </p:txBody>
      </p:sp>
      <p:sp>
        <p:nvSpPr>
          <p:cNvPr id="3" name="Picture Placeholder 2">
            <a:extLst>
              <a:ext uri="{FF2B5EF4-FFF2-40B4-BE49-F238E27FC236}">
                <a16:creationId xmlns:a16="http://schemas.microsoft.com/office/drawing/2014/main" id="{51A1658F-DABB-45B2-A2CC-DD53A5E260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KE"/>
          </a:p>
        </p:txBody>
      </p:sp>
      <p:sp>
        <p:nvSpPr>
          <p:cNvPr id="4" name="Text Placeholder 3">
            <a:extLst>
              <a:ext uri="{FF2B5EF4-FFF2-40B4-BE49-F238E27FC236}">
                <a16:creationId xmlns:a16="http://schemas.microsoft.com/office/drawing/2014/main" id="{2FA56A8A-8CAC-4B0E-BC00-A4C8C6F30F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527304-6221-4C32-BAD8-7C7EC8479878}"/>
              </a:ext>
            </a:extLst>
          </p:cNvPr>
          <p:cNvSpPr>
            <a:spLocks noGrp="1"/>
          </p:cNvSpPr>
          <p:nvPr>
            <p:ph type="dt" sz="half" idx="10"/>
          </p:nvPr>
        </p:nvSpPr>
        <p:spPr/>
        <p:txBody>
          <a:bodyPr/>
          <a:lstStyle/>
          <a:p>
            <a:fld id="{BC15BC76-4733-4AE4-951C-40D8C5291DBD}" type="datetimeFigureOut">
              <a:rPr lang="en-KE" smtClean="0"/>
              <a:t>12/02/2021</a:t>
            </a:fld>
            <a:endParaRPr lang="en-KE"/>
          </a:p>
        </p:txBody>
      </p:sp>
      <p:sp>
        <p:nvSpPr>
          <p:cNvPr id="6" name="Footer Placeholder 5">
            <a:extLst>
              <a:ext uri="{FF2B5EF4-FFF2-40B4-BE49-F238E27FC236}">
                <a16:creationId xmlns:a16="http://schemas.microsoft.com/office/drawing/2014/main" id="{727F091B-9977-418B-87FE-84C74EBE39ED}"/>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8BEE6CB1-39CD-486B-B45C-42461D143CA1}"/>
              </a:ext>
            </a:extLst>
          </p:cNvPr>
          <p:cNvSpPr>
            <a:spLocks noGrp="1"/>
          </p:cNvSpPr>
          <p:nvPr>
            <p:ph type="sldNum" sz="quarter" idx="12"/>
          </p:nvPr>
        </p:nvSpPr>
        <p:spPr/>
        <p:txBody>
          <a:bodyPr/>
          <a:lstStyle/>
          <a:p>
            <a:fld id="{096987D7-29D8-4418-8C53-4FC2897488D2}" type="slidenum">
              <a:rPr lang="en-KE" smtClean="0"/>
              <a:t>‹Nº›</a:t>
            </a:fld>
            <a:endParaRPr lang="en-KE"/>
          </a:p>
        </p:txBody>
      </p:sp>
    </p:spTree>
    <p:extLst>
      <p:ext uri="{BB962C8B-B14F-4D97-AF65-F5344CB8AC3E}">
        <p14:creationId xmlns:p14="http://schemas.microsoft.com/office/powerpoint/2010/main" val="2706483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B21CD8-D7BC-4A8E-B5D0-DE8284053E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KE"/>
          </a:p>
        </p:txBody>
      </p:sp>
      <p:sp>
        <p:nvSpPr>
          <p:cNvPr id="3" name="Text Placeholder 2">
            <a:extLst>
              <a:ext uri="{FF2B5EF4-FFF2-40B4-BE49-F238E27FC236}">
                <a16:creationId xmlns:a16="http://schemas.microsoft.com/office/drawing/2014/main" id="{BF1A776B-CEC9-4828-B2B4-349239D7ED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6A6883E7-C74F-4AB1-919E-B25731BF31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15BC76-4733-4AE4-951C-40D8C5291DBD}" type="datetimeFigureOut">
              <a:rPr lang="en-KE" smtClean="0"/>
              <a:t>12/02/2021</a:t>
            </a:fld>
            <a:endParaRPr lang="en-KE"/>
          </a:p>
        </p:txBody>
      </p:sp>
      <p:sp>
        <p:nvSpPr>
          <p:cNvPr id="5" name="Footer Placeholder 4">
            <a:extLst>
              <a:ext uri="{FF2B5EF4-FFF2-40B4-BE49-F238E27FC236}">
                <a16:creationId xmlns:a16="http://schemas.microsoft.com/office/drawing/2014/main" id="{FA156F8B-4488-4C23-B0E9-002BF3998C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KE"/>
          </a:p>
        </p:txBody>
      </p:sp>
      <p:sp>
        <p:nvSpPr>
          <p:cNvPr id="6" name="Slide Number Placeholder 5">
            <a:extLst>
              <a:ext uri="{FF2B5EF4-FFF2-40B4-BE49-F238E27FC236}">
                <a16:creationId xmlns:a16="http://schemas.microsoft.com/office/drawing/2014/main" id="{98E180E4-41FB-42E5-B55B-FD3C2E7E9F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6987D7-29D8-4418-8C53-4FC2897488D2}" type="slidenum">
              <a:rPr lang="en-KE" smtClean="0"/>
              <a:t>‹Nº›</a:t>
            </a:fld>
            <a:endParaRPr lang="en-KE"/>
          </a:p>
        </p:txBody>
      </p:sp>
    </p:spTree>
    <p:extLst>
      <p:ext uri="{BB962C8B-B14F-4D97-AF65-F5344CB8AC3E}">
        <p14:creationId xmlns:p14="http://schemas.microsoft.com/office/powerpoint/2010/main" val="4219962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CF8DF74-B729-438B-B19A-902B46FD147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KE"/>
          </a:p>
        </p:txBody>
      </p:sp>
      <p:sp>
        <p:nvSpPr>
          <p:cNvPr id="3" name="Rectangle 3">
            <a:extLst>
              <a:ext uri="{FF2B5EF4-FFF2-40B4-BE49-F238E27FC236}">
                <a16:creationId xmlns:a16="http://schemas.microsoft.com/office/drawing/2014/main" id="{D29E1288-ED44-4400-B081-6D1F4EF8F45E}"/>
              </a:ext>
            </a:extLst>
          </p:cNvPr>
          <p:cNvSpPr>
            <a:spLocks noChangeArrowheads="1"/>
          </p:cNvSpPr>
          <p:nvPr/>
        </p:nvSpPr>
        <p:spPr bwMode="auto">
          <a:xfrm>
            <a:off x="2010048" y="386932"/>
            <a:ext cx="8630243" cy="2431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fontAlgn="base" hangingPunct="0">
              <a:spcBef>
                <a:spcPct val="0"/>
              </a:spcBef>
              <a:spcAft>
                <a:spcPct val="0"/>
              </a:spcAft>
            </a:pPr>
            <a:r>
              <a:rPr kumimoji="0" lang="en-US" altLang="en-KE" sz="4000" b="1" i="0" u="none" strike="noStrike" cap="none" normalizeH="0" baseline="0" dirty="0">
                <a:ln>
                  <a:noFill/>
                </a:ln>
                <a:solidFill>
                  <a:srgbClr val="2F5496"/>
                </a:solidFill>
                <a:effectLst/>
                <a:latin typeface="Calibri" panose="020F0502020204030204" pitchFamily="34" charset="0"/>
                <a:ea typeface="Calibri" panose="020F0502020204030204" pitchFamily="34" charset="0"/>
                <a:cs typeface="Calibri" panose="020F0502020204030204" pitchFamily="34" charset="0"/>
              </a:rPr>
              <a:t>CALL FOR CONCEPT NOTES </a:t>
            </a:r>
          </a:p>
          <a:p>
            <a:pPr lvl="0" algn="ctr" eaLnBrk="0" fontAlgn="base" hangingPunct="0">
              <a:spcBef>
                <a:spcPct val="0"/>
              </a:spcBef>
              <a:spcAft>
                <a:spcPct val="0"/>
              </a:spcAft>
            </a:pPr>
            <a:endParaRPr kumimoji="0" lang="en-US" altLang="en-KE" sz="4000" b="1" i="0" u="none" strike="noStrike" cap="none" normalizeH="0" baseline="0" dirty="0">
              <a:ln>
                <a:noFill/>
              </a:ln>
              <a:solidFill>
                <a:srgbClr val="2F5496"/>
              </a:solidFill>
              <a:effectLst/>
              <a:latin typeface="Calibri" panose="020F0502020204030204" pitchFamily="34" charset="0"/>
              <a:ea typeface="Calibri" panose="020F0502020204030204" pitchFamily="34" charset="0"/>
              <a:cs typeface="Calibri" panose="020F0502020204030204" pitchFamily="34" charset="0"/>
            </a:endParaRPr>
          </a:p>
          <a:p>
            <a:pPr lvl="0" algn="ctr" eaLnBrk="0" fontAlgn="base" hangingPunct="0">
              <a:spcBef>
                <a:spcPct val="0"/>
              </a:spcBef>
              <a:spcAft>
                <a:spcPct val="0"/>
              </a:spcAft>
            </a:pPr>
            <a:r>
              <a:rPr lang="en-US" sz="3600" b="1" dirty="0">
                <a:solidFill>
                  <a:srgbClr val="2F5496"/>
                </a:solidFill>
                <a:latin typeface="Calibri" panose="020F0502020204030204" pitchFamily="34" charset="0"/>
                <a:cs typeface="Calibri" panose="020F0502020204030204" pitchFamily="34" charset="0"/>
              </a:rPr>
              <a:t>USAID-ANDE Guatemala Entrepreneurship Development Initiative (GEDI) Fund</a:t>
            </a:r>
            <a:endParaRPr lang="en-US" altLang="en-KE" sz="3600" b="1" dirty="0">
              <a:solidFill>
                <a:srgbClr val="2F5496"/>
              </a:solidFill>
              <a:latin typeface="Calibri" panose="020F0502020204030204" pitchFamily="34" charset="0"/>
              <a:cs typeface="Calibri" panose="020F0502020204030204" pitchFamily="34" charset="0"/>
            </a:endParaRPr>
          </a:p>
        </p:txBody>
      </p:sp>
      <p:sp>
        <p:nvSpPr>
          <p:cNvPr id="8" name="Rectangle 3">
            <a:extLst>
              <a:ext uri="{FF2B5EF4-FFF2-40B4-BE49-F238E27FC236}">
                <a16:creationId xmlns:a16="http://schemas.microsoft.com/office/drawing/2014/main" id="{C1C0CECC-2D90-4BB1-AAF3-F0DBC1E36343}"/>
              </a:ext>
            </a:extLst>
          </p:cNvPr>
          <p:cNvSpPr>
            <a:spLocks noChangeArrowheads="1"/>
          </p:cNvSpPr>
          <p:nvPr/>
        </p:nvSpPr>
        <p:spPr bwMode="auto">
          <a:xfrm>
            <a:off x="1780878" y="3256200"/>
            <a:ext cx="863024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KE" sz="2000" i="0" u="none" strike="noStrike" cap="none" normalizeH="0" baseline="0" dirty="0">
                <a:ln>
                  <a:noFill/>
                </a:ln>
                <a:solidFill>
                  <a:srgbClr val="2F5496"/>
                </a:solidFill>
                <a:effectLst/>
                <a:latin typeface="Calibri" panose="020F0502020204030204" pitchFamily="34" charset="0"/>
                <a:ea typeface="Calibri" panose="020F0502020204030204" pitchFamily="34" charset="0"/>
                <a:cs typeface="Calibri" panose="020F0502020204030204" pitchFamily="34" charset="0"/>
              </a:rPr>
              <a:t>Insert a relevant photo if any</a:t>
            </a:r>
            <a:endParaRPr kumimoji="0" lang="en-US" altLang="en-KE" sz="200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98902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2425" y="653215"/>
            <a:ext cx="11258550" cy="5969258"/>
          </a:xfrm>
        </p:spPr>
        <p:txBody>
          <a:bodyPr>
            <a:normAutofit/>
          </a:bodyPr>
          <a:lstStyle/>
          <a:p>
            <a:r>
              <a:rPr lang="en-US" sz="2700" dirty="0">
                <a:solidFill>
                  <a:srgbClr val="4472C4"/>
                </a:solidFill>
                <a:ea typeface="+mj-lt"/>
                <a:cs typeface="+mj-lt"/>
              </a:rPr>
              <a:t>USAID-ANDE Guatemala Entrepreneurship Development Initiative (GEDI) Fund</a:t>
            </a:r>
            <a:br>
              <a:rPr lang="en-US" altLang="en-KE" sz="2800" b="1" dirty="0">
                <a:solidFill>
                  <a:srgbClr val="2F5496"/>
                </a:solidFill>
                <a:latin typeface="Calibri" panose="020F0502020204030204" pitchFamily="34" charset="0"/>
                <a:cs typeface="Calibri" panose="020F0502020204030204" pitchFamily="34" charset="0"/>
              </a:rPr>
            </a:br>
            <a:r>
              <a:rPr lang="en-US" sz="2700" dirty="0">
                <a:solidFill>
                  <a:srgbClr val="4472C4"/>
                </a:solidFill>
                <a:ea typeface="+mj-lt"/>
                <a:cs typeface="+mj-lt"/>
              </a:rPr>
              <a:t>PowerPoint Submission Template</a:t>
            </a:r>
            <a:br>
              <a:rPr lang="en-US" sz="2700" dirty="0">
                <a:solidFill>
                  <a:srgbClr val="4472C4"/>
                </a:solidFill>
                <a:cs typeface="Calibri Light"/>
              </a:rPr>
            </a:br>
            <a:br>
              <a:rPr lang="en-US" sz="2700" dirty="0">
                <a:solidFill>
                  <a:srgbClr val="4472C4"/>
                </a:solidFill>
                <a:cs typeface="Calibri Light"/>
              </a:rPr>
            </a:br>
            <a:r>
              <a:rPr lang="en-US" sz="1800" b="1" dirty="0">
                <a:solidFill>
                  <a:srgbClr val="C00000"/>
                </a:solidFill>
                <a:ea typeface="+mj-lt"/>
                <a:cs typeface="+mj-lt"/>
              </a:rPr>
              <a:t>PowerPoint submissions must not surpass 10 slides in length and must be submitted as a PDF file</a:t>
            </a:r>
            <a:br>
              <a:rPr lang="en-US" sz="1800" b="1" dirty="0">
                <a:solidFill>
                  <a:srgbClr val="C00000"/>
                </a:solidFill>
                <a:cs typeface="Calibri Light"/>
              </a:rPr>
            </a:br>
            <a:br>
              <a:rPr lang="en-US" sz="4400" dirty="0">
                <a:cs typeface="Calibri Light"/>
              </a:rPr>
            </a:br>
            <a:r>
              <a:rPr lang="en-US" sz="2000" dirty="0">
                <a:solidFill>
                  <a:srgbClr val="4472C4"/>
                </a:solidFill>
                <a:cs typeface="Calibri Light"/>
              </a:rPr>
              <a:t>The following slides are a suggested template for organizations that prefer using a PowerPoint to apply to the USAID-ANDE Guatemala Entrepreneurship Development Initiative (GEDI) Fund. </a:t>
            </a:r>
            <a:br>
              <a:rPr lang="en-US" sz="2000" dirty="0">
                <a:solidFill>
                  <a:srgbClr val="4472C4"/>
                </a:solidFill>
                <a:cs typeface="Calibri Light"/>
              </a:rPr>
            </a:br>
            <a:br>
              <a:rPr lang="en-US" sz="2000" dirty="0">
                <a:solidFill>
                  <a:srgbClr val="4472C4"/>
                </a:solidFill>
                <a:cs typeface="Calibri Light"/>
              </a:rPr>
            </a:br>
            <a:r>
              <a:rPr lang="en-US" sz="2000" b="1" dirty="0">
                <a:solidFill>
                  <a:srgbClr val="4472C4"/>
                </a:solidFill>
                <a:cs typeface="Calibri Light"/>
              </a:rPr>
              <a:t>Content: </a:t>
            </a:r>
            <a:r>
              <a:rPr lang="en-US" sz="2000" dirty="0">
                <a:solidFill>
                  <a:srgbClr val="4472C4"/>
                </a:solidFill>
                <a:cs typeface="Calibri Light"/>
              </a:rPr>
              <a:t>Please note that all content requested in the concept note description must be included in your PowerPoint presentation in order to qualify for application. </a:t>
            </a:r>
            <a:br>
              <a:rPr lang="en-US" sz="2000" dirty="0">
                <a:cs typeface="Calibri Light"/>
              </a:rPr>
            </a:br>
            <a:br>
              <a:rPr lang="en-US" sz="2000" dirty="0">
                <a:cs typeface="Calibri Light"/>
              </a:rPr>
            </a:br>
            <a:r>
              <a:rPr lang="en-US" sz="2000" b="1" dirty="0">
                <a:solidFill>
                  <a:srgbClr val="4472C4"/>
                </a:solidFill>
                <a:cs typeface="Calibri Light"/>
              </a:rPr>
              <a:t>Layout: </a:t>
            </a:r>
            <a:r>
              <a:rPr lang="en-US" sz="2000" dirty="0">
                <a:solidFill>
                  <a:srgbClr val="4472C4"/>
                </a:solidFill>
                <a:cs typeface="Calibri Light"/>
              </a:rPr>
              <a:t>Please note this is only a suggestion for how the PowerPoint presentation can be organized and that the layout/design of the slides can be modified according to your organizations’ preference and capacity. </a:t>
            </a:r>
            <a:br>
              <a:rPr lang="en-US" sz="2000" dirty="0">
                <a:solidFill>
                  <a:srgbClr val="4472C4"/>
                </a:solidFill>
                <a:cs typeface="Calibri Light"/>
              </a:rPr>
            </a:br>
            <a:br>
              <a:rPr lang="en-US" sz="2000" dirty="0">
                <a:solidFill>
                  <a:srgbClr val="4472C4"/>
                </a:solidFill>
                <a:cs typeface="Calibri Light"/>
              </a:rPr>
            </a:br>
            <a:r>
              <a:rPr lang="en-US" sz="2000" dirty="0">
                <a:solidFill>
                  <a:srgbClr val="4472C4"/>
                </a:solidFill>
                <a:cs typeface="Calibri Light"/>
              </a:rPr>
              <a:t>Our objective is to facilitate the application process, especially for local organizations with more limited capacity or experience in applying for international opportunities such as the USAID-ANDE GEDI Fund.</a:t>
            </a:r>
            <a:br>
              <a:rPr lang="en-US" sz="4400" dirty="0">
                <a:solidFill>
                  <a:srgbClr val="4472C4"/>
                </a:solidFill>
                <a:cs typeface="Calibri Light"/>
              </a:rPr>
            </a:br>
            <a:endParaRPr lang="en-US" dirty="0">
              <a:solidFill>
                <a:srgbClr val="4472C4"/>
              </a:solidFill>
              <a:cs typeface="Calibri Light"/>
            </a:endParaRPr>
          </a:p>
        </p:txBody>
      </p:sp>
    </p:spTree>
    <p:extLst>
      <p:ext uri="{BB962C8B-B14F-4D97-AF65-F5344CB8AC3E}">
        <p14:creationId xmlns:p14="http://schemas.microsoft.com/office/powerpoint/2010/main" val="109857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50982"/>
            <a:ext cx="9144000" cy="1865745"/>
          </a:xfrm>
        </p:spPr>
        <p:txBody>
          <a:bodyPr>
            <a:normAutofit/>
          </a:bodyPr>
          <a:lstStyle/>
          <a:p>
            <a:r>
              <a:rPr lang="en-US" dirty="0">
                <a:solidFill>
                  <a:srgbClr val="4472C4"/>
                </a:solidFill>
                <a:cs typeface="Calibri Light"/>
              </a:rPr>
              <a:t>TITLE OF PROJECT</a:t>
            </a:r>
            <a:br>
              <a:rPr lang="en-US" dirty="0">
                <a:solidFill>
                  <a:srgbClr val="4472C4"/>
                </a:solidFill>
                <a:cs typeface="Calibri Light"/>
              </a:rPr>
            </a:br>
            <a:endParaRPr lang="en-US" dirty="0">
              <a:solidFill>
                <a:srgbClr val="4472C4"/>
              </a:solidFill>
            </a:endParaRPr>
          </a:p>
        </p:txBody>
      </p:sp>
      <p:sp>
        <p:nvSpPr>
          <p:cNvPr id="3" name="Subtitle 2"/>
          <p:cNvSpPr>
            <a:spLocks noGrp="1"/>
          </p:cNvSpPr>
          <p:nvPr>
            <p:ph type="subTitle" idx="1"/>
          </p:nvPr>
        </p:nvSpPr>
        <p:spPr>
          <a:xfrm>
            <a:off x="1524000" y="1699491"/>
            <a:ext cx="9144000" cy="3558309"/>
          </a:xfrm>
        </p:spPr>
        <p:txBody>
          <a:bodyPr vert="horz" lIns="91440" tIns="45720" rIns="91440" bIns="45720" rtlCol="0" anchor="t">
            <a:normAutofit/>
          </a:bodyPr>
          <a:lstStyle/>
          <a:p>
            <a:r>
              <a:rPr lang="en-US" dirty="0">
                <a:solidFill>
                  <a:srgbClr val="4472C4"/>
                </a:solidFill>
                <a:cs typeface="Calibri"/>
              </a:rPr>
              <a:t>LEAD APPLICANT:</a:t>
            </a:r>
          </a:p>
          <a:p>
            <a:endParaRPr lang="en-US" dirty="0">
              <a:solidFill>
                <a:srgbClr val="4472C4"/>
              </a:solidFill>
              <a:cs typeface="Calibri"/>
            </a:endParaRPr>
          </a:p>
          <a:p>
            <a:r>
              <a:rPr lang="en-US" dirty="0">
                <a:solidFill>
                  <a:srgbClr val="4472C4"/>
                </a:solidFill>
                <a:cs typeface="Calibri"/>
              </a:rPr>
              <a:t>PARTNER ORGANIZATIONS:</a:t>
            </a:r>
          </a:p>
          <a:p>
            <a:endParaRPr lang="en-US" dirty="0">
              <a:solidFill>
                <a:srgbClr val="4472C4"/>
              </a:solidFill>
              <a:cs typeface="Calibri"/>
            </a:endParaRPr>
          </a:p>
          <a:p>
            <a:r>
              <a:rPr lang="en-US" dirty="0">
                <a:solidFill>
                  <a:srgbClr val="4472C4"/>
                </a:solidFill>
                <a:ea typeface="+mn-lt"/>
                <a:cs typeface="+mn-lt"/>
              </a:rPr>
              <a:t>Lead contact: </a:t>
            </a:r>
            <a:r>
              <a:rPr lang="en-US" i="1" dirty="0">
                <a:solidFill>
                  <a:srgbClr val="4472C4"/>
                </a:solidFill>
                <a:ea typeface="+mn-lt"/>
                <a:cs typeface="+mn-lt"/>
              </a:rPr>
              <a:t>name / phone number / e-mail information</a:t>
            </a:r>
          </a:p>
          <a:p>
            <a:r>
              <a:rPr lang="en-US" dirty="0">
                <a:solidFill>
                  <a:srgbClr val="4472C4"/>
                </a:solidFill>
                <a:ea typeface="+mn-lt"/>
                <a:cs typeface="+mn-lt"/>
              </a:rPr>
              <a:t> </a:t>
            </a:r>
          </a:p>
          <a:p>
            <a:r>
              <a:rPr lang="en-US" dirty="0">
                <a:solidFill>
                  <a:srgbClr val="4472C4"/>
                </a:solidFill>
                <a:ea typeface="+mn-lt"/>
                <a:cs typeface="+mn-lt"/>
              </a:rPr>
              <a:t>Amount requested: </a:t>
            </a:r>
            <a:r>
              <a:rPr lang="en-US" i="1" dirty="0">
                <a:solidFill>
                  <a:srgbClr val="4472C4"/>
                </a:solidFill>
                <a:ea typeface="+mn-lt"/>
                <a:cs typeface="+mn-lt"/>
              </a:rPr>
              <a:t>(USD 250,000 – 2,000,000)</a:t>
            </a:r>
            <a:r>
              <a:rPr lang="en-US" dirty="0">
                <a:solidFill>
                  <a:srgbClr val="4472C4"/>
                </a:solidFill>
                <a:ea typeface="+mn-lt"/>
                <a:cs typeface="+mn-lt"/>
              </a:rPr>
              <a:t> </a:t>
            </a:r>
          </a:p>
        </p:txBody>
      </p:sp>
      <p:sp>
        <p:nvSpPr>
          <p:cNvPr id="4" name="Rectangle 3">
            <a:extLst>
              <a:ext uri="{FF2B5EF4-FFF2-40B4-BE49-F238E27FC236}">
                <a16:creationId xmlns:a16="http://schemas.microsoft.com/office/drawing/2014/main" id="{D5B1127D-DB0B-4E8A-92BB-4E47496013A8}"/>
              </a:ext>
            </a:extLst>
          </p:cNvPr>
          <p:cNvSpPr/>
          <p:nvPr/>
        </p:nvSpPr>
        <p:spPr>
          <a:xfrm>
            <a:off x="5083628" y="5890305"/>
            <a:ext cx="2024743" cy="69668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472C4"/>
                </a:solidFill>
              </a:rPr>
              <a:t>INSERT LEAD APPLICANT LOGO</a:t>
            </a:r>
          </a:p>
        </p:txBody>
      </p:sp>
    </p:spTree>
    <p:extLst>
      <p:ext uri="{BB962C8B-B14F-4D97-AF65-F5344CB8AC3E}">
        <p14:creationId xmlns:p14="http://schemas.microsoft.com/office/powerpoint/2010/main" val="3991067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56081-345E-4709-A33A-216E0796601C}"/>
              </a:ext>
            </a:extLst>
          </p:cNvPr>
          <p:cNvSpPr>
            <a:spLocks noGrp="1"/>
          </p:cNvSpPr>
          <p:nvPr>
            <p:ph type="title"/>
          </p:nvPr>
        </p:nvSpPr>
        <p:spPr/>
        <p:txBody>
          <a:bodyPr/>
          <a:lstStyle/>
          <a:p>
            <a:r>
              <a:rPr lang="en-US" dirty="0">
                <a:solidFill>
                  <a:srgbClr val="4472C4"/>
                </a:solidFill>
              </a:rPr>
              <a:t>ABOUT [LEAD APPLICANT]</a:t>
            </a:r>
          </a:p>
        </p:txBody>
      </p:sp>
      <p:sp>
        <p:nvSpPr>
          <p:cNvPr id="13" name="Rectangle 12">
            <a:extLst>
              <a:ext uri="{FF2B5EF4-FFF2-40B4-BE49-F238E27FC236}">
                <a16:creationId xmlns:a16="http://schemas.microsoft.com/office/drawing/2014/main" id="{C3A17194-BC43-41B5-AAC8-38DFE08FFF1F}"/>
              </a:ext>
            </a:extLst>
          </p:cNvPr>
          <p:cNvSpPr/>
          <p:nvPr/>
        </p:nvSpPr>
        <p:spPr>
          <a:xfrm>
            <a:off x="9798132" y="365125"/>
            <a:ext cx="2024743" cy="69668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472C4"/>
                </a:solidFill>
              </a:rPr>
              <a:t>INSERT LEAD APPLICANT LOGO</a:t>
            </a:r>
          </a:p>
        </p:txBody>
      </p:sp>
      <p:sp>
        <p:nvSpPr>
          <p:cNvPr id="14" name="TextBox 13">
            <a:extLst>
              <a:ext uri="{FF2B5EF4-FFF2-40B4-BE49-F238E27FC236}">
                <a16:creationId xmlns:a16="http://schemas.microsoft.com/office/drawing/2014/main" id="{3B617DF6-38CE-4CAD-9297-E0E1A6EA1CF7}"/>
              </a:ext>
            </a:extLst>
          </p:cNvPr>
          <p:cNvSpPr txBox="1"/>
          <p:nvPr/>
        </p:nvSpPr>
        <p:spPr>
          <a:xfrm>
            <a:off x="838199" y="1935678"/>
            <a:ext cx="10984675" cy="4801314"/>
          </a:xfrm>
          <a:prstGeom prst="rect">
            <a:avLst/>
          </a:prstGeom>
          <a:noFill/>
        </p:spPr>
        <p:txBody>
          <a:bodyPr wrap="square" lIns="91440" tIns="45720" rIns="91440" bIns="45720" rtlCol="0" anchor="t">
            <a:spAutoFit/>
          </a:bodyPr>
          <a:lstStyle/>
          <a:p>
            <a:r>
              <a:rPr lang="en-US" b="1" dirty="0">
                <a:solidFill>
                  <a:srgbClr val="4472C4"/>
                </a:solidFill>
              </a:rPr>
              <a:t>Who we are:</a:t>
            </a:r>
          </a:p>
          <a:p>
            <a:endParaRPr lang="en-US" b="1" dirty="0">
              <a:solidFill>
                <a:srgbClr val="4472C4"/>
              </a:solidFill>
            </a:endParaRPr>
          </a:p>
          <a:p>
            <a:endParaRPr lang="en-US" b="1" dirty="0">
              <a:solidFill>
                <a:srgbClr val="4472C4"/>
              </a:solidFill>
            </a:endParaRPr>
          </a:p>
          <a:p>
            <a:endParaRPr lang="en-US" b="1" dirty="0">
              <a:solidFill>
                <a:srgbClr val="4472C4"/>
              </a:solidFill>
            </a:endParaRPr>
          </a:p>
          <a:p>
            <a:endParaRPr lang="en-US" b="1" dirty="0">
              <a:solidFill>
                <a:srgbClr val="4472C4"/>
              </a:solidFill>
              <a:cs typeface="Calibri" panose="020F0502020204030204"/>
            </a:endParaRPr>
          </a:p>
          <a:p>
            <a:endParaRPr lang="en-US" b="1" dirty="0">
              <a:solidFill>
                <a:srgbClr val="4472C4"/>
              </a:solidFill>
              <a:cs typeface="Calibri" panose="020F0502020204030204"/>
            </a:endParaRPr>
          </a:p>
          <a:p>
            <a:r>
              <a:rPr lang="en-US" b="1" dirty="0">
                <a:solidFill>
                  <a:srgbClr val="4472C4"/>
                </a:solidFill>
              </a:rPr>
              <a:t>What we do:</a:t>
            </a:r>
          </a:p>
          <a:p>
            <a:endParaRPr lang="en-US" b="1" dirty="0">
              <a:solidFill>
                <a:srgbClr val="4472C4"/>
              </a:solidFill>
            </a:endParaRPr>
          </a:p>
          <a:p>
            <a:endParaRPr lang="en-US" b="1" dirty="0">
              <a:solidFill>
                <a:srgbClr val="4472C4"/>
              </a:solidFill>
            </a:endParaRPr>
          </a:p>
          <a:p>
            <a:endParaRPr lang="en-US" b="1" dirty="0">
              <a:solidFill>
                <a:srgbClr val="4472C4"/>
              </a:solidFill>
            </a:endParaRPr>
          </a:p>
          <a:p>
            <a:endParaRPr lang="en-US" b="1" dirty="0">
              <a:solidFill>
                <a:srgbClr val="4472C4"/>
              </a:solidFill>
            </a:endParaRPr>
          </a:p>
          <a:p>
            <a:endParaRPr lang="en-US" b="1" dirty="0">
              <a:solidFill>
                <a:srgbClr val="4472C4"/>
              </a:solidFill>
            </a:endParaRPr>
          </a:p>
          <a:p>
            <a:endParaRPr lang="en-US" b="1" dirty="0">
              <a:solidFill>
                <a:srgbClr val="4472C4"/>
              </a:solidFill>
            </a:endParaRPr>
          </a:p>
          <a:p>
            <a:r>
              <a:rPr lang="en-US" b="1" dirty="0">
                <a:solidFill>
                  <a:srgbClr val="4472C4"/>
                </a:solidFill>
              </a:rPr>
              <a:t>Why we are well suited to carry out this project:</a:t>
            </a:r>
          </a:p>
          <a:p>
            <a:endParaRPr lang="en-US" b="1" dirty="0">
              <a:solidFill>
                <a:srgbClr val="4472C4"/>
              </a:solidFill>
            </a:endParaRPr>
          </a:p>
          <a:p>
            <a:endParaRPr lang="en-US" dirty="0"/>
          </a:p>
          <a:p>
            <a:endParaRPr lang="en-US" dirty="0"/>
          </a:p>
        </p:txBody>
      </p:sp>
    </p:spTree>
    <p:extLst>
      <p:ext uri="{BB962C8B-B14F-4D97-AF65-F5344CB8AC3E}">
        <p14:creationId xmlns:p14="http://schemas.microsoft.com/office/powerpoint/2010/main" val="4266853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56081-345E-4709-A33A-216E0796601C}"/>
              </a:ext>
            </a:extLst>
          </p:cNvPr>
          <p:cNvSpPr>
            <a:spLocks noGrp="1"/>
          </p:cNvSpPr>
          <p:nvPr>
            <p:ph type="title"/>
          </p:nvPr>
        </p:nvSpPr>
        <p:spPr/>
        <p:txBody>
          <a:bodyPr/>
          <a:lstStyle/>
          <a:p>
            <a:r>
              <a:rPr lang="en-US" dirty="0">
                <a:solidFill>
                  <a:srgbClr val="4472C4"/>
                </a:solidFill>
              </a:rPr>
              <a:t>ABOUT [NAME OF PROJECT]</a:t>
            </a:r>
          </a:p>
        </p:txBody>
      </p:sp>
      <p:sp>
        <p:nvSpPr>
          <p:cNvPr id="13" name="Rectangle 12">
            <a:extLst>
              <a:ext uri="{FF2B5EF4-FFF2-40B4-BE49-F238E27FC236}">
                <a16:creationId xmlns:a16="http://schemas.microsoft.com/office/drawing/2014/main" id="{C3A17194-BC43-41B5-AAC8-38DFE08FFF1F}"/>
              </a:ext>
            </a:extLst>
          </p:cNvPr>
          <p:cNvSpPr/>
          <p:nvPr/>
        </p:nvSpPr>
        <p:spPr>
          <a:xfrm>
            <a:off x="9798132" y="365125"/>
            <a:ext cx="2024743" cy="69668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472C4"/>
                </a:solidFill>
              </a:rPr>
              <a:t>INSERT LEAD APPLICANT LOGO</a:t>
            </a:r>
          </a:p>
        </p:txBody>
      </p:sp>
      <p:sp>
        <p:nvSpPr>
          <p:cNvPr id="3" name="TextBox 2">
            <a:extLst>
              <a:ext uri="{FF2B5EF4-FFF2-40B4-BE49-F238E27FC236}">
                <a16:creationId xmlns:a16="http://schemas.microsoft.com/office/drawing/2014/main" id="{7BD8B75A-C3CF-44A3-A2AF-1256F642FBB7}"/>
              </a:ext>
            </a:extLst>
          </p:cNvPr>
          <p:cNvSpPr txBox="1"/>
          <p:nvPr/>
        </p:nvSpPr>
        <p:spPr>
          <a:xfrm>
            <a:off x="838199" y="1935678"/>
            <a:ext cx="10984675" cy="923330"/>
          </a:xfrm>
          <a:prstGeom prst="rect">
            <a:avLst/>
          </a:prstGeom>
          <a:noFill/>
        </p:spPr>
        <p:txBody>
          <a:bodyPr wrap="square" rtlCol="0">
            <a:spAutoFit/>
          </a:bodyPr>
          <a:lstStyle/>
          <a:p>
            <a:r>
              <a:rPr lang="en-US" b="1" dirty="0">
                <a:solidFill>
                  <a:srgbClr val="4472C4"/>
                </a:solidFill>
              </a:rPr>
              <a:t>Brief narrative description of project:</a:t>
            </a:r>
          </a:p>
          <a:p>
            <a:endParaRPr lang="en-US" i="1" dirty="0">
              <a:solidFill>
                <a:srgbClr val="4472C4"/>
              </a:solidFill>
            </a:endParaRPr>
          </a:p>
          <a:p>
            <a:endParaRPr lang="en-US" dirty="0"/>
          </a:p>
        </p:txBody>
      </p:sp>
    </p:spTree>
    <p:extLst>
      <p:ext uri="{BB962C8B-B14F-4D97-AF65-F5344CB8AC3E}">
        <p14:creationId xmlns:p14="http://schemas.microsoft.com/office/powerpoint/2010/main" val="3604582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56081-345E-4709-A33A-216E0796601C}"/>
              </a:ext>
            </a:extLst>
          </p:cNvPr>
          <p:cNvSpPr>
            <a:spLocks noGrp="1"/>
          </p:cNvSpPr>
          <p:nvPr>
            <p:ph type="title"/>
          </p:nvPr>
        </p:nvSpPr>
        <p:spPr/>
        <p:txBody>
          <a:bodyPr/>
          <a:lstStyle/>
          <a:p>
            <a:r>
              <a:rPr lang="en-US" dirty="0">
                <a:solidFill>
                  <a:srgbClr val="4472C4"/>
                </a:solidFill>
              </a:rPr>
              <a:t>ABOUT [NAME OF PROJECT]</a:t>
            </a:r>
          </a:p>
        </p:txBody>
      </p:sp>
      <p:sp>
        <p:nvSpPr>
          <p:cNvPr id="13" name="Rectangle 12">
            <a:extLst>
              <a:ext uri="{FF2B5EF4-FFF2-40B4-BE49-F238E27FC236}">
                <a16:creationId xmlns:a16="http://schemas.microsoft.com/office/drawing/2014/main" id="{C3A17194-BC43-41B5-AAC8-38DFE08FFF1F}"/>
              </a:ext>
            </a:extLst>
          </p:cNvPr>
          <p:cNvSpPr/>
          <p:nvPr/>
        </p:nvSpPr>
        <p:spPr>
          <a:xfrm>
            <a:off x="9798132" y="365125"/>
            <a:ext cx="2024743" cy="69668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472C4"/>
                </a:solidFill>
              </a:rPr>
              <a:t>INSERT LEAD APPLICANT LOGO</a:t>
            </a:r>
          </a:p>
        </p:txBody>
      </p:sp>
      <p:sp>
        <p:nvSpPr>
          <p:cNvPr id="3" name="TextBox 2">
            <a:extLst>
              <a:ext uri="{FF2B5EF4-FFF2-40B4-BE49-F238E27FC236}">
                <a16:creationId xmlns:a16="http://schemas.microsoft.com/office/drawing/2014/main" id="{7BD8B75A-C3CF-44A3-A2AF-1256F642FBB7}"/>
              </a:ext>
            </a:extLst>
          </p:cNvPr>
          <p:cNvSpPr txBox="1"/>
          <p:nvPr/>
        </p:nvSpPr>
        <p:spPr>
          <a:xfrm>
            <a:off x="914399" y="1313872"/>
            <a:ext cx="10439401" cy="4801314"/>
          </a:xfrm>
          <a:prstGeom prst="rect">
            <a:avLst/>
          </a:prstGeom>
          <a:noFill/>
        </p:spPr>
        <p:txBody>
          <a:bodyPr wrap="square" lIns="91440" tIns="45720" rIns="91440" bIns="45720" rtlCol="0" anchor="t">
            <a:spAutoFit/>
          </a:bodyPr>
          <a:lstStyle/>
          <a:p>
            <a:r>
              <a:rPr lang="en-US" b="1" dirty="0">
                <a:solidFill>
                  <a:srgbClr val="4472C4"/>
                </a:solidFill>
              </a:rPr>
              <a:t>Project Objective(s):</a:t>
            </a:r>
            <a:endParaRPr lang="en-US" dirty="0">
              <a:solidFill>
                <a:srgbClr val="4472C4"/>
              </a:solidFill>
            </a:endParaRPr>
          </a:p>
          <a:p>
            <a:pPr marL="342900" indent="-342900">
              <a:buFont typeface="+mj-lt"/>
              <a:buAutoNum type="arabicPeriod"/>
            </a:pPr>
            <a:r>
              <a:rPr lang="en-US" dirty="0">
                <a:solidFill>
                  <a:srgbClr val="4472C4"/>
                </a:solidFill>
              </a:rPr>
              <a:t>.</a:t>
            </a:r>
          </a:p>
          <a:p>
            <a:pPr marL="342900" indent="-342900">
              <a:buFont typeface="+mj-lt"/>
              <a:buAutoNum type="arabicPeriod"/>
            </a:pPr>
            <a:r>
              <a:rPr lang="en-US" dirty="0">
                <a:solidFill>
                  <a:srgbClr val="4472C4"/>
                </a:solidFill>
              </a:rPr>
              <a:t>.</a:t>
            </a:r>
          </a:p>
          <a:p>
            <a:endParaRPr lang="en-US" b="1" dirty="0">
              <a:solidFill>
                <a:srgbClr val="4472C4"/>
              </a:solidFill>
            </a:endParaRPr>
          </a:p>
          <a:p>
            <a:r>
              <a:rPr lang="en-US" b="1" dirty="0">
                <a:solidFill>
                  <a:srgbClr val="4472C4"/>
                </a:solidFill>
              </a:rPr>
              <a:t>Alignment with GEDI:</a:t>
            </a:r>
          </a:p>
          <a:p>
            <a:endParaRPr lang="en-US" b="1" dirty="0">
              <a:solidFill>
                <a:srgbClr val="4472C4"/>
              </a:solidFill>
            </a:endParaRPr>
          </a:p>
          <a:p>
            <a:endParaRPr lang="en-US" dirty="0"/>
          </a:p>
          <a:p>
            <a:r>
              <a:rPr lang="en-US" b="1" dirty="0">
                <a:solidFill>
                  <a:srgbClr val="4472C4"/>
                </a:solidFill>
              </a:rPr>
              <a:t>Key activities:</a:t>
            </a:r>
          </a:p>
          <a:p>
            <a:pPr marL="342900" indent="-342900">
              <a:buFont typeface="+mj-lt"/>
              <a:buAutoNum type="arabicPeriod"/>
            </a:pPr>
            <a:r>
              <a:rPr lang="en-US" dirty="0">
                <a:solidFill>
                  <a:srgbClr val="4472C4"/>
                </a:solidFill>
              </a:rPr>
              <a:t>.</a:t>
            </a:r>
          </a:p>
          <a:p>
            <a:pPr marL="342900" indent="-342900">
              <a:buFont typeface="+mj-lt"/>
              <a:buAutoNum type="arabicPeriod"/>
            </a:pPr>
            <a:r>
              <a:rPr lang="en-US" dirty="0">
                <a:solidFill>
                  <a:srgbClr val="4472C4"/>
                </a:solidFill>
              </a:rPr>
              <a:t>.</a:t>
            </a:r>
          </a:p>
          <a:p>
            <a:pPr marL="342900" indent="-342900">
              <a:buFont typeface="+mj-lt"/>
              <a:buAutoNum type="arabicPeriod"/>
            </a:pPr>
            <a:r>
              <a:rPr lang="en-US" dirty="0">
                <a:solidFill>
                  <a:srgbClr val="4472C4"/>
                </a:solidFill>
              </a:rPr>
              <a:t>.</a:t>
            </a:r>
          </a:p>
          <a:p>
            <a:pPr marL="342900" indent="-342900">
              <a:buFont typeface="+mj-lt"/>
              <a:buAutoNum type="arabicPeriod"/>
            </a:pPr>
            <a:r>
              <a:rPr lang="en-US" dirty="0">
                <a:solidFill>
                  <a:srgbClr val="4472C4"/>
                </a:solidFill>
              </a:rPr>
              <a:t>.</a:t>
            </a:r>
          </a:p>
          <a:p>
            <a:endParaRPr lang="en-US" b="1" dirty="0">
              <a:solidFill>
                <a:srgbClr val="4472C4"/>
              </a:solidFill>
            </a:endParaRPr>
          </a:p>
          <a:p>
            <a:r>
              <a:rPr lang="en-US" b="1" dirty="0">
                <a:solidFill>
                  <a:srgbClr val="4472C4"/>
                </a:solidFill>
              </a:rPr>
              <a:t>Key outputs:</a:t>
            </a:r>
          </a:p>
          <a:p>
            <a:pPr marL="342900" indent="-342900">
              <a:buFont typeface="+mj-lt"/>
              <a:buAutoNum type="arabicPeriod"/>
            </a:pPr>
            <a:r>
              <a:rPr lang="en-US" dirty="0">
                <a:solidFill>
                  <a:srgbClr val="4472C4"/>
                </a:solidFill>
              </a:rPr>
              <a:t>.</a:t>
            </a:r>
          </a:p>
          <a:p>
            <a:pPr marL="342900" indent="-342900">
              <a:buFont typeface="+mj-lt"/>
              <a:buAutoNum type="arabicPeriod"/>
            </a:pPr>
            <a:r>
              <a:rPr lang="en-US" dirty="0">
                <a:solidFill>
                  <a:srgbClr val="4472C4"/>
                </a:solidFill>
              </a:rPr>
              <a:t>.</a:t>
            </a:r>
          </a:p>
          <a:p>
            <a:pPr marL="342900" indent="-342900">
              <a:buFont typeface="+mj-lt"/>
              <a:buAutoNum type="arabicPeriod"/>
            </a:pPr>
            <a:r>
              <a:rPr lang="en-US" dirty="0">
                <a:solidFill>
                  <a:srgbClr val="4472C4"/>
                </a:solidFill>
              </a:rPr>
              <a:t>.</a:t>
            </a:r>
            <a:endParaRPr lang="en-US" dirty="0"/>
          </a:p>
        </p:txBody>
      </p:sp>
    </p:spTree>
    <p:extLst>
      <p:ext uri="{BB962C8B-B14F-4D97-AF65-F5344CB8AC3E}">
        <p14:creationId xmlns:p14="http://schemas.microsoft.com/office/powerpoint/2010/main" val="670151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56081-345E-4709-A33A-216E0796601C}"/>
              </a:ext>
            </a:extLst>
          </p:cNvPr>
          <p:cNvSpPr>
            <a:spLocks noGrp="1"/>
          </p:cNvSpPr>
          <p:nvPr>
            <p:ph type="title"/>
          </p:nvPr>
        </p:nvSpPr>
        <p:spPr/>
        <p:txBody>
          <a:bodyPr/>
          <a:lstStyle/>
          <a:p>
            <a:r>
              <a:rPr lang="en-US" dirty="0">
                <a:solidFill>
                  <a:srgbClr val="4472C4"/>
                </a:solidFill>
              </a:rPr>
              <a:t>ABOUT [NAME OF PROJECT]</a:t>
            </a:r>
          </a:p>
        </p:txBody>
      </p:sp>
      <p:sp>
        <p:nvSpPr>
          <p:cNvPr id="13" name="Rectangle 12">
            <a:extLst>
              <a:ext uri="{FF2B5EF4-FFF2-40B4-BE49-F238E27FC236}">
                <a16:creationId xmlns:a16="http://schemas.microsoft.com/office/drawing/2014/main" id="{C3A17194-BC43-41B5-AAC8-38DFE08FFF1F}"/>
              </a:ext>
            </a:extLst>
          </p:cNvPr>
          <p:cNvSpPr/>
          <p:nvPr/>
        </p:nvSpPr>
        <p:spPr>
          <a:xfrm>
            <a:off x="9798132" y="365125"/>
            <a:ext cx="2024743" cy="69668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472C4"/>
                </a:solidFill>
              </a:rPr>
              <a:t>INSERT LEAD APPLICANT LOGO</a:t>
            </a:r>
          </a:p>
        </p:txBody>
      </p:sp>
      <p:sp>
        <p:nvSpPr>
          <p:cNvPr id="3" name="TextBox 2">
            <a:extLst>
              <a:ext uri="{FF2B5EF4-FFF2-40B4-BE49-F238E27FC236}">
                <a16:creationId xmlns:a16="http://schemas.microsoft.com/office/drawing/2014/main" id="{7BD8B75A-C3CF-44A3-A2AF-1256F642FBB7}"/>
              </a:ext>
            </a:extLst>
          </p:cNvPr>
          <p:cNvSpPr txBox="1"/>
          <p:nvPr/>
        </p:nvSpPr>
        <p:spPr>
          <a:xfrm>
            <a:off x="838199" y="1616845"/>
            <a:ext cx="10984675" cy="338554"/>
          </a:xfrm>
          <a:prstGeom prst="rect">
            <a:avLst/>
          </a:prstGeom>
          <a:noFill/>
        </p:spPr>
        <p:txBody>
          <a:bodyPr wrap="square" rtlCol="0">
            <a:spAutoFit/>
          </a:bodyPr>
          <a:lstStyle/>
          <a:p>
            <a:r>
              <a:rPr lang="en-US" sz="1600" dirty="0">
                <a:solidFill>
                  <a:srgbClr val="4472C4"/>
                </a:solidFill>
              </a:rPr>
              <a:t>Visual representation of the project (could be theory of change, detailed timeline, representation of key processes, etc.). Example:</a:t>
            </a:r>
          </a:p>
        </p:txBody>
      </p:sp>
      <p:sp>
        <p:nvSpPr>
          <p:cNvPr id="6" name="Rectangle 5">
            <a:extLst>
              <a:ext uri="{FF2B5EF4-FFF2-40B4-BE49-F238E27FC236}">
                <a16:creationId xmlns:a16="http://schemas.microsoft.com/office/drawing/2014/main" id="{C33B0FD7-B9F0-46BD-851A-6E0498CF20A9}"/>
              </a:ext>
            </a:extLst>
          </p:cNvPr>
          <p:cNvSpPr/>
          <p:nvPr/>
        </p:nvSpPr>
        <p:spPr>
          <a:xfrm>
            <a:off x="9145977" y="3306533"/>
            <a:ext cx="2787731" cy="2416629"/>
          </a:xfrm>
          <a:prstGeom prst="rect">
            <a:avLst/>
          </a:prstGeom>
          <a:solidFill>
            <a:schemeClr val="bg1"/>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4472C4"/>
                </a:solidFill>
              </a:rPr>
              <a:t>ULTIMATE </a:t>
            </a:r>
          </a:p>
          <a:p>
            <a:pPr algn="ctr"/>
            <a:r>
              <a:rPr lang="en-US" b="1" dirty="0">
                <a:solidFill>
                  <a:srgbClr val="4472C4"/>
                </a:solidFill>
              </a:rPr>
              <a:t>GOAL</a:t>
            </a:r>
          </a:p>
        </p:txBody>
      </p:sp>
      <p:sp>
        <p:nvSpPr>
          <p:cNvPr id="8" name="Rectangle 7">
            <a:extLst>
              <a:ext uri="{FF2B5EF4-FFF2-40B4-BE49-F238E27FC236}">
                <a16:creationId xmlns:a16="http://schemas.microsoft.com/office/drawing/2014/main" id="{5CFEF1F8-1A27-4257-BB9A-533CE70B46FE}"/>
              </a:ext>
            </a:extLst>
          </p:cNvPr>
          <p:cNvSpPr/>
          <p:nvPr/>
        </p:nvSpPr>
        <p:spPr>
          <a:xfrm>
            <a:off x="6238508" y="2371118"/>
            <a:ext cx="2787731" cy="1355272"/>
          </a:xfrm>
          <a:prstGeom prst="rect">
            <a:avLst/>
          </a:prstGeom>
          <a:solidFill>
            <a:schemeClr val="bg1"/>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4472C4"/>
                </a:solidFill>
              </a:rPr>
              <a:t>OUTPUT 1</a:t>
            </a:r>
          </a:p>
        </p:txBody>
      </p:sp>
      <p:sp>
        <p:nvSpPr>
          <p:cNvPr id="9" name="Rectangle 8">
            <a:extLst>
              <a:ext uri="{FF2B5EF4-FFF2-40B4-BE49-F238E27FC236}">
                <a16:creationId xmlns:a16="http://schemas.microsoft.com/office/drawing/2014/main" id="{51C1873D-0DBA-4C81-8FC3-5F7C8894DF01}"/>
              </a:ext>
            </a:extLst>
          </p:cNvPr>
          <p:cNvSpPr/>
          <p:nvPr/>
        </p:nvSpPr>
        <p:spPr>
          <a:xfrm>
            <a:off x="6238507" y="3837213"/>
            <a:ext cx="2787731" cy="1355272"/>
          </a:xfrm>
          <a:prstGeom prst="rect">
            <a:avLst/>
          </a:prstGeom>
          <a:solidFill>
            <a:schemeClr val="bg1"/>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4472C4"/>
                </a:solidFill>
              </a:rPr>
              <a:t>OUTPUT 2</a:t>
            </a:r>
          </a:p>
        </p:txBody>
      </p:sp>
      <p:sp>
        <p:nvSpPr>
          <p:cNvPr id="10" name="Rectangle 9">
            <a:extLst>
              <a:ext uri="{FF2B5EF4-FFF2-40B4-BE49-F238E27FC236}">
                <a16:creationId xmlns:a16="http://schemas.microsoft.com/office/drawing/2014/main" id="{BEDBBCB8-73FF-413C-B56A-7B244BECC182}"/>
              </a:ext>
            </a:extLst>
          </p:cNvPr>
          <p:cNvSpPr/>
          <p:nvPr/>
        </p:nvSpPr>
        <p:spPr>
          <a:xfrm>
            <a:off x="6238506" y="5303308"/>
            <a:ext cx="2787731" cy="1355272"/>
          </a:xfrm>
          <a:prstGeom prst="rect">
            <a:avLst/>
          </a:prstGeom>
          <a:solidFill>
            <a:schemeClr val="bg1"/>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4472C4"/>
                </a:solidFill>
              </a:rPr>
              <a:t>OUTPUT 3</a:t>
            </a:r>
          </a:p>
        </p:txBody>
      </p:sp>
      <p:sp>
        <p:nvSpPr>
          <p:cNvPr id="11" name="Rectangle 10">
            <a:extLst>
              <a:ext uri="{FF2B5EF4-FFF2-40B4-BE49-F238E27FC236}">
                <a16:creationId xmlns:a16="http://schemas.microsoft.com/office/drawing/2014/main" id="{F1730FB2-88D6-4FDB-93E7-31ADE22478F7}"/>
              </a:ext>
            </a:extLst>
          </p:cNvPr>
          <p:cNvSpPr/>
          <p:nvPr/>
        </p:nvSpPr>
        <p:spPr>
          <a:xfrm>
            <a:off x="3331035" y="2371118"/>
            <a:ext cx="2787731" cy="726857"/>
          </a:xfrm>
          <a:prstGeom prst="rect">
            <a:avLst/>
          </a:prstGeom>
          <a:solidFill>
            <a:schemeClr val="bg1"/>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4472C4"/>
                </a:solidFill>
              </a:rPr>
              <a:t>ACTIVITY 1</a:t>
            </a:r>
          </a:p>
        </p:txBody>
      </p:sp>
      <p:sp>
        <p:nvSpPr>
          <p:cNvPr id="12" name="Rectangle 11">
            <a:extLst>
              <a:ext uri="{FF2B5EF4-FFF2-40B4-BE49-F238E27FC236}">
                <a16:creationId xmlns:a16="http://schemas.microsoft.com/office/drawing/2014/main" id="{F46F7B1F-06F1-4CBA-8B04-1E16523D08AC}"/>
              </a:ext>
            </a:extLst>
          </p:cNvPr>
          <p:cNvSpPr/>
          <p:nvPr/>
        </p:nvSpPr>
        <p:spPr>
          <a:xfrm>
            <a:off x="3331035" y="3261269"/>
            <a:ext cx="2787731" cy="726857"/>
          </a:xfrm>
          <a:prstGeom prst="rect">
            <a:avLst/>
          </a:prstGeom>
          <a:solidFill>
            <a:schemeClr val="bg1"/>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4472C4"/>
                </a:solidFill>
              </a:rPr>
              <a:t>ACTIVITY 2</a:t>
            </a:r>
          </a:p>
        </p:txBody>
      </p:sp>
      <p:sp>
        <p:nvSpPr>
          <p:cNvPr id="14" name="Rectangle 13">
            <a:extLst>
              <a:ext uri="{FF2B5EF4-FFF2-40B4-BE49-F238E27FC236}">
                <a16:creationId xmlns:a16="http://schemas.microsoft.com/office/drawing/2014/main" id="{248AE23B-1EE8-4A27-AD3C-83566E9AD3EF}"/>
              </a:ext>
            </a:extLst>
          </p:cNvPr>
          <p:cNvSpPr/>
          <p:nvPr/>
        </p:nvSpPr>
        <p:spPr>
          <a:xfrm>
            <a:off x="3331035" y="4151420"/>
            <a:ext cx="2787731" cy="726857"/>
          </a:xfrm>
          <a:prstGeom prst="rect">
            <a:avLst/>
          </a:prstGeom>
          <a:solidFill>
            <a:schemeClr val="bg1"/>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4472C4"/>
                </a:solidFill>
              </a:rPr>
              <a:t>ACTIVITY 3</a:t>
            </a:r>
          </a:p>
        </p:txBody>
      </p:sp>
      <p:sp>
        <p:nvSpPr>
          <p:cNvPr id="15" name="Rectangle 14">
            <a:extLst>
              <a:ext uri="{FF2B5EF4-FFF2-40B4-BE49-F238E27FC236}">
                <a16:creationId xmlns:a16="http://schemas.microsoft.com/office/drawing/2014/main" id="{A9F8F577-F7B4-46E0-9C76-7D8E58D5C451}"/>
              </a:ext>
            </a:extLst>
          </p:cNvPr>
          <p:cNvSpPr/>
          <p:nvPr/>
        </p:nvSpPr>
        <p:spPr>
          <a:xfrm>
            <a:off x="3331035" y="5041571"/>
            <a:ext cx="2787731" cy="726857"/>
          </a:xfrm>
          <a:prstGeom prst="rect">
            <a:avLst/>
          </a:prstGeom>
          <a:solidFill>
            <a:schemeClr val="bg1"/>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4472C4"/>
                </a:solidFill>
              </a:rPr>
              <a:t>ACTIVITY 4</a:t>
            </a:r>
          </a:p>
        </p:txBody>
      </p:sp>
      <p:sp>
        <p:nvSpPr>
          <p:cNvPr id="16" name="Rectangle 15">
            <a:extLst>
              <a:ext uri="{FF2B5EF4-FFF2-40B4-BE49-F238E27FC236}">
                <a16:creationId xmlns:a16="http://schemas.microsoft.com/office/drawing/2014/main" id="{24C28413-B6E8-4012-945D-D55CDC53C9DD}"/>
              </a:ext>
            </a:extLst>
          </p:cNvPr>
          <p:cNvSpPr/>
          <p:nvPr/>
        </p:nvSpPr>
        <p:spPr>
          <a:xfrm>
            <a:off x="3331035" y="5931723"/>
            <a:ext cx="2787731" cy="726857"/>
          </a:xfrm>
          <a:prstGeom prst="rect">
            <a:avLst/>
          </a:prstGeom>
          <a:solidFill>
            <a:schemeClr val="bg1"/>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4472C4"/>
                </a:solidFill>
              </a:rPr>
              <a:t>ACTIVITY 5</a:t>
            </a:r>
          </a:p>
        </p:txBody>
      </p:sp>
      <p:sp>
        <p:nvSpPr>
          <p:cNvPr id="17" name="Rectangle 16">
            <a:extLst>
              <a:ext uri="{FF2B5EF4-FFF2-40B4-BE49-F238E27FC236}">
                <a16:creationId xmlns:a16="http://schemas.microsoft.com/office/drawing/2014/main" id="{2800B39A-0435-4D2D-AFD7-CA2BB70B4985}"/>
              </a:ext>
            </a:extLst>
          </p:cNvPr>
          <p:cNvSpPr/>
          <p:nvPr/>
        </p:nvSpPr>
        <p:spPr>
          <a:xfrm>
            <a:off x="423560" y="2588011"/>
            <a:ext cx="2787731" cy="935415"/>
          </a:xfrm>
          <a:prstGeom prst="rect">
            <a:avLst/>
          </a:prstGeom>
          <a:solidFill>
            <a:schemeClr val="bg1"/>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4472C4"/>
                </a:solidFill>
              </a:rPr>
              <a:t>INPUT 1</a:t>
            </a:r>
          </a:p>
        </p:txBody>
      </p:sp>
      <p:sp>
        <p:nvSpPr>
          <p:cNvPr id="18" name="Rectangle 17">
            <a:extLst>
              <a:ext uri="{FF2B5EF4-FFF2-40B4-BE49-F238E27FC236}">
                <a16:creationId xmlns:a16="http://schemas.microsoft.com/office/drawing/2014/main" id="{89175A3D-A494-437E-A47F-476274ACAA69}"/>
              </a:ext>
            </a:extLst>
          </p:cNvPr>
          <p:cNvSpPr/>
          <p:nvPr/>
        </p:nvSpPr>
        <p:spPr>
          <a:xfrm>
            <a:off x="423560" y="3876559"/>
            <a:ext cx="2787731" cy="935415"/>
          </a:xfrm>
          <a:prstGeom prst="rect">
            <a:avLst/>
          </a:prstGeom>
          <a:solidFill>
            <a:schemeClr val="bg1"/>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4472C4"/>
                </a:solidFill>
              </a:rPr>
              <a:t>INPUT 2</a:t>
            </a:r>
          </a:p>
        </p:txBody>
      </p:sp>
      <p:sp>
        <p:nvSpPr>
          <p:cNvPr id="19" name="Rectangle 18">
            <a:extLst>
              <a:ext uri="{FF2B5EF4-FFF2-40B4-BE49-F238E27FC236}">
                <a16:creationId xmlns:a16="http://schemas.microsoft.com/office/drawing/2014/main" id="{B5E42FD4-84EA-4ED4-8EE2-91F5C04ECF1A}"/>
              </a:ext>
            </a:extLst>
          </p:cNvPr>
          <p:cNvSpPr/>
          <p:nvPr/>
        </p:nvSpPr>
        <p:spPr>
          <a:xfrm>
            <a:off x="423560" y="5192485"/>
            <a:ext cx="2787731" cy="935415"/>
          </a:xfrm>
          <a:prstGeom prst="rect">
            <a:avLst/>
          </a:prstGeom>
          <a:solidFill>
            <a:schemeClr val="bg1"/>
          </a:solidFill>
          <a:ln w="127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4472C4"/>
                </a:solidFill>
              </a:rPr>
              <a:t>INPUT 3</a:t>
            </a:r>
          </a:p>
        </p:txBody>
      </p:sp>
    </p:spTree>
    <p:extLst>
      <p:ext uri="{BB962C8B-B14F-4D97-AF65-F5344CB8AC3E}">
        <p14:creationId xmlns:p14="http://schemas.microsoft.com/office/powerpoint/2010/main" val="3802303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56081-345E-4709-A33A-216E0796601C}"/>
              </a:ext>
            </a:extLst>
          </p:cNvPr>
          <p:cNvSpPr>
            <a:spLocks noGrp="1"/>
          </p:cNvSpPr>
          <p:nvPr>
            <p:ph type="title"/>
          </p:nvPr>
        </p:nvSpPr>
        <p:spPr>
          <a:xfrm>
            <a:off x="838200" y="365125"/>
            <a:ext cx="10515600" cy="935703"/>
          </a:xfrm>
        </p:spPr>
        <p:txBody>
          <a:bodyPr/>
          <a:lstStyle/>
          <a:p>
            <a:r>
              <a:rPr lang="en-US" dirty="0">
                <a:solidFill>
                  <a:srgbClr val="4472C4"/>
                </a:solidFill>
              </a:rPr>
              <a:t>PROPOSED BUDGET</a:t>
            </a:r>
          </a:p>
        </p:txBody>
      </p:sp>
      <p:graphicFrame>
        <p:nvGraphicFramePr>
          <p:cNvPr id="4" name="Table 3">
            <a:extLst>
              <a:ext uri="{FF2B5EF4-FFF2-40B4-BE49-F238E27FC236}">
                <a16:creationId xmlns:a16="http://schemas.microsoft.com/office/drawing/2014/main" id="{1AA85F56-E75A-40D3-AE75-7B37AC51C734}"/>
              </a:ext>
            </a:extLst>
          </p:cNvPr>
          <p:cNvGraphicFramePr>
            <a:graphicFrameLocks noGrp="1"/>
          </p:cNvGraphicFramePr>
          <p:nvPr>
            <p:extLst>
              <p:ext uri="{D42A27DB-BD31-4B8C-83A1-F6EECF244321}">
                <p14:modId xmlns:p14="http://schemas.microsoft.com/office/powerpoint/2010/main" val="3239257696"/>
              </p:ext>
            </p:extLst>
          </p:nvPr>
        </p:nvGraphicFramePr>
        <p:xfrm>
          <a:off x="1505527" y="2094185"/>
          <a:ext cx="8933873" cy="2956311"/>
        </p:xfrm>
        <a:graphic>
          <a:graphicData uri="http://schemas.openxmlformats.org/drawingml/2006/table">
            <a:tbl>
              <a:tblPr firstRow="1" firstCol="1" bandRow="1">
                <a:tableStyleId>{69012ECD-51FC-41F1-AA8D-1B2483CD663E}</a:tableStyleId>
              </a:tblPr>
              <a:tblGrid>
                <a:gridCol w="4971473">
                  <a:extLst>
                    <a:ext uri="{9D8B030D-6E8A-4147-A177-3AD203B41FA5}">
                      <a16:colId xmlns:a16="http://schemas.microsoft.com/office/drawing/2014/main" val="1938464723"/>
                    </a:ext>
                  </a:extLst>
                </a:gridCol>
                <a:gridCol w="3962400">
                  <a:extLst>
                    <a:ext uri="{9D8B030D-6E8A-4147-A177-3AD203B41FA5}">
                      <a16:colId xmlns:a16="http://schemas.microsoft.com/office/drawing/2014/main" val="1304485184"/>
                    </a:ext>
                  </a:extLst>
                </a:gridCol>
              </a:tblGrid>
              <a:tr h="372886">
                <a:tc>
                  <a:txBody>
                    <a:bodyPr/>
                    <a:lstStyle/>
                    <a:p>
                      <a:pPr marL="0" marR="0">
                        <a:lnSpc>
                          <a:spcPct val="107000"/>
                        </a:lnSpc>
                        <a:spcBef>
                          <a:spcPts val="0"/>
                        </a:spcBef>
                        <a:spcAft>
                          <a:spcPts val="0"/>
                        </a:spcAft>
                      </a:pPr>
                      <a:r>
                        <a:rPr lang="en-US" sz="1800" dirty="0">
                          <a:effectLst/>
                        </a:rPr>
                        <a:t>Item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800">
                          <a:effectLst/>
                        </a:rPr>
                        <a:t>Amount (in USD)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38181759"/>
                  </a:ext>
                </a:extLst>
              </a:tr>
              <a:tr h="396202">
                <a:tc>
                  <a:txBody>
                    <a:bodyPr/>
                    <a:lstStyle/>
                    <a:p>
                      <a:pPr>
                        <a:lnSpc>
                          <a:spcPct val="107000"/>
                        </a:lnSpc>
                        <a:spcAft>
                          <a:spcPts val="0"/>
                        </a:spcAft>
                      </a:pPr>
                      <a:r>
                        <a:rPr lang="en-US"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Staff expenses </a:t>
                      </a:r>
                      <a:endParaRPr lang="en-KE"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n-US" sz="1800" b="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$ 30,000</a:t>
                      </a:r>
                      <a:endParaRPr lang="en-KE" sz="18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63453897"/>
                  </a:ext>
                </a:extLst>
              </a:tr>
              <a:tr h="762987">
                <a:tc>
                  <a:txBody>
                    <a:bodyPr/>
                    <a:lstStyle/>
                    <a:p>
                      <a:pPr>
                        <a:lnSpc>
                          <a:spcPct val="107000"/>
                        </a:lnSpc>
                        <a:spcAft>
                          <a:spcPts val="0"/>
                        </a:spcAft>
                      </a:pPr>
                      <a:r>
                        <a:rPr lang="en-US"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Events and Communications (e.g. Workshop costs, event promotions, video production, report published, etc.)</a:t>
                      </a:r>
                      <a:endParaRPr lang="en-KE"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n-US"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$ 50,000</a:t>
                      </a:r>
                      <a:endParaRPr lang="en-KE"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12443348"/>
                  </a:ext>
                </a:extLst>
              </a:tr>
              <a:tr h="372886">
                <a:tc>
                  <a:txBody>
                    <a:bodyPr/>
                    <a:lstStyle/>
                    <a:p>
                      <a:pPr>
                        <a:lnSpc>
                          <a:spcPct val="107000"/>
                        </a:lnSpc>
                        <a:spcAft>
                          <a:spcPts val="0"/>
                        </a:spcAft>
                      </a:pPr>
                      <a:r>
                        <a:rPr lang="en-US" sz="1800" b="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 operational costs (includes costs for lead applicant and partner organizations)</a:t>
                      </a:r>
                      <a:endParaRPr lang="en-KE" sz="18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n-US"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$ 20,000</a:t>
                      </a:r>
                      <a:endParaRPr lang="en-KE"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49859819"/>
                  </a:ext>
                </a:extLst>
              </a:tr>
              <a:tr h="372886">
                <a:tc>
                  <a:txBody>
                    <a:bodyPr/>
                    <a:lstStyle/>
                    <a:p>
                      <a:pPr>
                        <a:lnSpc>
                          <a:spcPct val="107000"/>
                        </a:lnSpc>
                        <a:spcAft>
                          <a:spcPts val="0"/>
                        </a:spcAft>
                      </a:pPr>
                      <a:r>
                        <a:rPr lang="en-US" sz="1800" b="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 project budget</a:t>
                      </a:r>
                      <a:endParaRPr lang="en-KE" sz="18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n-US"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$ 100,000</a:t>
                      </a:r>
                      <a:endParaRPr lang="en-KE"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63339993"/>
                  </a:ext>
                </a:extLst>
              </a:tr>
              <a:tr h="372886">
                <a:tc>
                  <a:txBody>
                    <a:bodyPr/>
                    <a:lstStyle/>
                    <a:p>
                      <a:pPr>
                        <a:lnSpc>
                          <a:spcPct val="107000"/>
                        </a:lnSpc>
                        <a:spcAft>
                          <a:spcPts val="0"/>
                        </a:spcAft>
                      </a:pPr>
                      <a:r>
                        <a:rPr lang="en-US" sz="1800" b="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Amount requested </a:t>
                      </a:r>
                      <a:r>
                        <a:rPr lang="en-US" sz="1800" b="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from GEDI</a:t>
                      </a:r>
                      <a:endParaRPr lang="en-KE"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en-US" sz="1800" b="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$ 55,000</a:t>
                      </a:r>
                      <a:endParaRPr lang="en-KE"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74411026"/>
                  </a:ext>
                </a:extLst>
              </a:tr>
            </a:tbl>
          </a:graphicData>
        </a:graphic>
      </p:graphicFrame>
      <p:sp>
        <p:nvSpPr>
          <p:cNvPr id="7" name="Rectangle 6">
            <a:extLst>
              <a:ext uri="{FF2B5EF4-FFF2-40B4-BE49-F238E27FC236}">
                <a16:creationId xmlns:a16="http://schemas.microsoft.com/office/drawing/2014/main" id="{F8362221-FC1F-49F0-B7DD-7B90E60C36CC}"/>
              </a:ext>
            </a:extLst>
          </p:cNvPr>
          <p:cNvSpPr/>
          <p:nvPr/>
        </p:nvSpPr>
        <p:spPr>
          <a:xfrm>
            <a:off x="9798132" y="365125"/>
            <a:ext cx="2024743" cy="69668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472C4"/>
                </a:solidFill>
              </a:rPr>
              <a:t>INSERT LEAD APPLICANT LOGO</a:t>
            </a:r>
          </a:p>
        </p:txBody>
      </p:sp>
      <p:sp>
        <p:nvSpPr>
          <p:cNvPr id="6" name="TextBox 5">
            <a:extLst>
              <a:ext uri="{FF2B5EF4-FFF2-40B4-BE49-F238E27FC236}">
                <a16:creationId xmlns:a16="http://schemas.microsoft.com/office/drawing/2014/main" id="{FD01F54A-E0D2-4F57-B0B9-21823BA7EBEC}"/>
              </a:ext>
            </a:extLst>
          </p:cNvPr>
          <p:cNvSpPr txBox="1"/>
          <p:nvPr/>
        </p:nvSpPr>
        <p:spPr>
          <a:xfrm>
            <a:off x="828011" y="1093824"/>
            <a:ext cx="443554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dirty="0"/>
              <a:t>Please see a sample budget below</a:t>
            </a:r>
          </a:p>
        </p:txBody>
      </p:sp>
    </p:spTree>
    <p:extLst>
      <p:ext uri="{BB962C8B-B14F-4D97-AF65-F5344CB8AC3E}">
        <p14:creationId xmlns:p14="http://schemas.microsoft.com/office/powerpoint/2010/main" val="1538092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426</Words>
  <Application>Microsoft Office PowerPoint</Application>
  <PresentationFormat>Panorámica</PresentationFormat>
  <Paragraphs>84</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Calibri</vt:lpstr>
      <vt:lpstr>Calibri Light</vt:lpstr>
      <vt:lpstr>Segoe UI</vt:lpstr>
      <vt:lpstr>Office Theme</vt:lpstr>
      <vt:lpstr>Presentación de PowerPoint</vt:lpstr>
      <vt:lpstr>USAID-ANDE Guatemala Entrepreneurship Development Initiative (GEDI) Fund PowerPoint Submission Template  PowerPoint submissions must not surpass 10 slides in length and must be submitted as a PDF file  The following slides are a suggested template for organizations that prefer using a PowerPoint to apply to the USAID-ANDE Guatemala Entrepreneurship Development Initiative (GEDI) Fund.   Content: Please note that all content requested in the concept note description must be included in your PowerPoint presentation in order to qualify for application.   Layout: Please note this is only a suggestion for how the PowerPoint presentation can be organized and that the layout/design of the slides can be modified according to your organizations’ preference and capacity.   Our objective is to facilitate the application process, especially for local organizations with more limited capacity or experience in applying for international opportunities such as the USAID-ANDE GEDI Fund. </vt:lpstr>
      <vt:lpstr>TITLE OF PROJECT </vt:lpstr>
      <vt:lpstr>ABOUT [LEAD APPLICANT]</vt:lpstr>
      <vt:lpstr>ABOUT [NAME OF PROJECT]</vt:lpstr>
      <vt:lpstr>ABOUT [NAME OF PROJECT]</vt:lpstr>
      <vt:lpstr>ABOUT [NAME OF PROJECT]</vt:lpstr>
      <vt:lpstr>PROPOSED BUDGET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Dennis Kyalo</dc:creator>
  <cp:lastModifiedBy>Hugo Aguilar</cp:lastModifiedBy>
  <cp:revision>13</cp:revision>
  <dcterms:created xsi:type="dcterms:W3CDTF">2021-06-30T13:29:44Z</dcterms:created>
  <dcterms:modified xsi:type="dcterms:W3CDTF">2021-12-02T20:58:47Z</dcterms:modified>
</cp:coreProperties>
</file>